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48_E90086B5.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3"/>
    <p:sldMasterId id="2147483758" r:id="rId4"/>
    <p:sldMasterId id="2147483776" r:id="rId5"/>
    <p:sldMasterId id="2147483669" r:id="rId6"/>
    <p:sldMasterId id="2147483700" r:id="rId7"/>
    <p:sldMasterId id="2147483696" r:id="rId8"/>
    <p:sldMasterId id="2147483702" r:id="rId9"/>
  </p:sldMasterIdLst>
  <p:notesMasterIdLst>
    <p:notesMasterId r:id="rId21"/>
  </p:notesMasterIdLst>
  <p:sldIdLst>
    <p:sldId id="414" r:id="rId10"/>
    <p:sldId id="413" r:id="rId11"/>
    <p:sldId id="335" r:id="rId12"/>
    <p:sldId id="322" r:id="rId13"/>
    <p:sldId id="415" r:id="rId14"/>
    <p:sldId id="328" r:id="rId15"/>
    <p:sldId id="416" r:id="rId16"/>
    <p:sldId id="330" r:id="rId17"/>
    <p:sldId id="327" r:id="rId18"/>
    <p:sldId id="329" r:id="rId19"/>
    <p:sldId id="41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0AAE68-16DD-6756-B22D-DCC54DD266AB}" name="Barbara Dunne" initials="BD" userId="S::Barbara.Dunne@midcounties.coop::9c7986b5-e033-4c62-a609-69d18df96f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F7C"/>
    <a:srgbClr val="018564"/>
    <a:srgbClr val="118986"/>
    <a:srgbClr val="E01683"/>
    <a:srgbClr val="015C59"/>
    <a:srgbClr val="53575A"/>
    <a:srgbClr val="80BD00"/>
    <a:srgbClr val="C60068"/>
    <a:srgbClr val="2A7099"/>
    <a:srgbClr val="2C7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63" autoAdjust="0"/>
  </p:normalViewPr>
  <p:slideViewPr>
    <p:cSldViewPr snapToGrid="0">
      <p:cViewPr varScale="1">
        <p:scale>
          <a:sx n="64" d="100"/>
          <a:sy n="64" d="100"/>
        </p:scale>
        <p:origin x="61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8/10/relationships/authors" Target="author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Master" Target="slideMasters/slideMaster5.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5.xml"/><Relationship Id="rId22" Type="http://schemas.openxmlformats.org/officeDocument/2006/relationships/presProps" Target="presProps.xml"/></Relationships>
</file>

<file path=ppt/comments/modernComment_148_E90086B5.xml><?xml version="1.0" encoding="utf-8"?>
<p188:cmLst xmlns:a="http://schemas.openxmlformats.org/drawingml/2006/main" xmlns:r="http://schemas.openxmlformats.org/officeDocument/2006/relationships" xmlns:p188="http://schemas.microsoft.com/office/powerpoint/2018/8/main">
  <p188:cm id="{8C4372BC-0C61-4D1B-B1DD-59CC30537DCC}" authorId="{120AAE68-16DD-6756-B22D-DCC54DD266AB}" created="2024-06-03T16:31:17.216">
    <pc:sldMkLst xmlns:pc="http://schemas.microsoft.com/office/powerpoint/2013/main/command">
      <pc:docMk/>
      <pc:sldMk cId="3909125813" sldId="328"/>
    </pc:sldMkLst>
    <p188:txBody>
      <a:bodyPr/>
      <a:lstStyle/>
      <a:p>
        <a:r>
          <a:rPr lang="en-GB"/>
          <a:t>Delete 999 and add the Emergency Services?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6EE3F-895E-6C49-A16A-909E10B477E3}" type="datetimeFigureOut">
              <a:rPr lang="en-US" smtClean="0"/>
              <a:t>6/3/2024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78BEF-F65E-9F4F-93CA-36F18F021F12}" type="slidenum">
              <a:rPr lang="en-US" smtClean="0"/>
              <a:t>‹#›</a:t>
            </a:fld>
            <a:endParaRPr lang="en-US"/>
          </a:p>
        </p:txBody>
      </p:sp>
    </p:spTree>
    <p:extLst>
      <p:ext uri="{BB962C8B-B14F-4D97-AF65-F5344CB8AC3E}">
        <p14:creationId xmlns:p14="http://schemas.microsoft.com/office/powerpoint/2010/main" val="111260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My name is ……………..  I am a ……………………….(job) For the Coop at  …………………….(site)</a:t>
            </a:r>
          </a:p>
          <a:p>
            <a:endParaRPr lang="en-GB" dirty="0"/>
          </a:p>
          <a:p>
            <a:r>
              <a:rPr lang="en-GB" dirty="0"/>
              <a:t>For the past 6 months we have been fundraising to buy you some special books to show you what to do in case there is an accident. The book is called Ruffle the Rail Dog ‘What if…. I needed first </a:t>
            </a:r>
          </a:p>
          <a:p>
            <a:r>
              <a:rPr lang="en-GB" dirty="0"/>
              <a:t>aid skills’ to help you know what you can do to help</a:t>
            </a:r>
          </a:p>
          <a:p>
            <a:endParaRPr lang="en-GB" dirty="0"/>
          </a:p>
          <a:p>
            <a:r>
              <a:rPr lang="en-GB" dirty="0"/>
              <a:t>We raised the money and we’ve given the books to the school today! The book has lots of different chapters on things like what to do if someone has a nosebleed or a burn or someone is choking.  You’ll be learning about all of that with your teachers and there’s lots of colouring and activities to do whilst you learn</a:t>
            </a:r>
          </a:p>
        </p:txBody>
      </p:sp>
      <p:sp>
        <p:nvSpPr>
          <p:cNvPr id="4" name="Slide Number Placeholder 3"/>
          <p:cNvSpPr>
            <a:spLocks noGrp="1"/>
          </p:cNvSpPr>
          <p:nvPr>
            <p:ph type="sldNum" sz="quarter" idx="5"/>
          </p:nvPr>
        </p:nvSpPr>
        <p:spPr/>
        <p:txBody>
          <a:bodyPr/>
          <a:lstStyle/>
          <a:p>
            <a:fld id="{A8778BEF-F65E-9F4F-93CA-36F18F021F12}" type="slidenum">
              <a:rPr lang="en-US" smtClean="0"/>
              <a:t>1</a:t>
            </a:fld>
            <a:endParaRPr lang="en-US"/>
          </a:p>
        </p:txBody>
      </p:sp>
    </p:spTree>
    <p:extLst>
      <p:ext uri="{BB962C8B-B14F-4D97-AF65-F5344CB8AC3E}">
        <p14:creationId xmlns:p14="http://schemas.microsoft.com/office/powerpoint/2010/main" val="640221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there is any time left, does anyone have any questions?</a:t>
            </a:r>
          </a:p>
          <a:p>
            <a:r>
              <a:rPr lang="en-GB" dirty="0"/>
              <a:t>Thank you for inviting me to your assembly and I hope you learnt something this morning and you enjoy the sessions you’ll do with Ruffles the Train Dog book and his adventures in learning What If ….. I needed first aid</a:t>
            </a:r>
          </a:p>
        </p:txBody>
      </p:sp>
      <p:sp>
        <p:nvSpPr>
          <p:cNvPr id="4" name="Slide Number Placeholder 3"/>
          <p:cNvSpPr>
            <a:spLocks noGrp="1"/>
          </p:cNvSpPr>
          <p:nvPr>
            <p:ph type="sldNum" sz="quarter" idx="5"/>
          </p:nvPr>
        </p:nvSpPr>
        <p:spPr/>
        <p:txBody>
          <a:bodyPr/>
          <a:lstStyle/>
          <a:p>
            <a:fld id="{A8778BEF-F65E-9F4F-93CA-36F18F021F12}" type="slidenum">
              <a:rPr lang="en-US" smtClean="0"/>
              <a:t>11</a:t>
            </a:fld>
            <a:endParaRPr lang="en-US"/>
          </a:p>
        </p:txBody>
      </p:sp>
    </p:spTree>
    <p:extLst>
      <p:ext uri="{BB962C8B-B14F-4D97-AF65-F5344CB8AC3E}">
        <p14:creationId xmlns:p14="http://schemas.microsoft.com/office/powerpoint/2010/main" val="270332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 I’m going to give you just as a taste of what is in the book we’re going to talk about seeing danger, what to do and calling 999 </a:t>
            </a:r>
          </a:p>
        </p:txBody>
      </p:sp>
      <p:sp>
        <p:nvSpPr>
          <p:cNvPr id="4" name="Slide Number Placeholder 3"/>
          <p:cNvSpPr>
            <a:spLocks noGrp="1"/>
          </p:cNvSpPr>
          <p:nvPr>
            <p:ph type="sldNum" sz="quarter" idx="5"/>
          </p:nvPr>
        </p:nvSpPr>
        <p:spPr/>
        <p:txBody>
          <a:bodyPr/>
          <a:lstStyle/>
          <a:p>
            <a:fld id="{A8778BEF-F65E-9F4F-93CA-36F18F021F12}" type="slidenum">
              <a:rPr lang="en-US" smtClean="0"/>
              <a:t>2</a:t>
            </a:fld>
            <a:endParaRPr lang="en-US"/>
          </a:p>
        </p:txBody>
      </p:sp>
    </p:spTree>
    <p:extLst>
      <p:ext uri="{BB962C8B-B14F-4D97-AF65-F5344CB8AC3E}">
        <p14:creationId xmlns:p14="http://schemas.microsoft.com/office/powerpoint/2010/main" val="386233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dangerous things can they see?  Hands up who knows what one of the items in the picture is and why it’s dangerous.</a:t>
            </a:r>
          </a:p>
          <a:p>
            <a:endParaRPr lang="en-US" dirty="0"/>
          </a:p>
          <a:p>
            <a:r>
              <a:rPr lang="en-US" dirty="0"/>
              <a:t> • Hair straighteners - burn - Don’t touch • Calpol/Medication - make child sick - Don’t touch/put in mouth • Knives - cut - Don’t touch • Fire - burn - Don’t go near </a:t>
            </a:r>
          </a:p>
          <a:p>
            <a:endParaRPr lang="en-US" dirty="0"/>
          </a:p>
          <a:p>
            <a:r>
              <a:rPr lang="en-US" dirty="0"/>
              <a:t>Kettle - burn - don’t touch • Iron - burn - don’t touch • Oven - burn - don’t touch • Bath - drown - make sure adult is with you, play safely • Open water - drown - be careful around, make sure adult is with you</a:t>
            </a:r>
          </a:p>
          <a:p>
            <a:endParaRPr lang="en-US" dirty="0"/>
          </a:p>
          <a:p>
            <a:r>
              <a:rPr lang="en-US" dirty="0"/>
              <a:t>What other unsafe things can the children think of? Can they see any things in the environment? Have their parents ever told her to be careful with anything?</a:t>
            </a:r>
            <a:endParaRPr lang="en-GB" dirty="0"/>
          </a:p>
        </p:txBody>
      </p:sp>
      <p:sp>
        <p:nvSpPr>
          <p:cNvPr id="4" name="Slide Number Placeholder 3"/>
          <p:cNvSpPr>
            <a:spLocks noGrp="1"/>
          </p:cNvSpPr>
          <p:nvPr>
            <p:ph type="sldNum" sz="quarter" idx="5"/>
          </p:nvPr>
        </p:nvSpPr>
        <p:spPr/>
        <p:txBody>
          <a:bodyPr/>
          <a:lstStyle/>
          <a:p>
            <a:fld id="{A8778BEF-F65E-9F4F-93CA-36F18F021F12}" type="slidenum">
              <a:rPr lang="en-US" smtClean="0"/>
              <a:t>3</a:t>
            </a:fld>
            <a:endParaRPr lang="en-US"/>
          </a:p>
        </p:txBody>
      </p:sp>
    </p:spTree>
    <p:extLst>
      <p:ext uri="{BB962C8B-B14F-4D97-AF65-F5344CB8AC3E}">
        <p14:creationId xmlns:p14="http://schemas.microsoft.com/office/powerpoint/2010/main" val="246199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ACTIVTY:</a:t>
            </a:r>
          </a:p>
          <a:p>
            <a:r>
              <a:rPr lang="en-GB" dirty="0"/>
              <a:t>Ask children what has happened in these two pictures? What do they think has happened? What would they do first? What do they think they need to ? Would they do anything at all? </a:t>
            </a:r>
          </a:p>
          <a:p>
            <a:endParaRPr lang="en-GB" dirty="0"/>
          </a:p>
          <a:p>
            <a:r>
              <a:rPr lang="en-GB" dirty="0"/>
              <a:t>Pic 1: maybe just been accidently kicked but could also have a broken leg – note person is obviously conscious so will probably be able to tell you how he is</a:t>
            </a:r>
          </a:p>
          <a:p>
            <a:r>
              <a:rPr lang="en-GB" dirty="0"/>
              <a:t>Pic 2: doesn’t look like the casualty is conscious.  There is no one else in the room so the best thing would be to ring 999 or 112</a:t>
            </a:r>
          </a:p>
          <a:p>
            <a:endParaRPr lang="en-GB" dirty="0"/>
          </a:p>
          <a:p>
            <a:r>
              <a:rPr lang="en-GB" dirty="0"/>
              <a:t>AIM: We want children to be confident about some of the reasons why they would call for help. </a:t>
            </a:r>
          </a:p>
          <a:p>
            <a:r>
              <a:rPr lang="en-GB" dirty="0"/>
              <a:t>Ask children if they can think of any other reasons why they might need to call for help? </a:t>
            </a:r>
          </a:p>
          <a:p>
            <a:endParaRPr lang="en-GB" dirty="0"/>
          </a:p>
          <a:p>
            <a:r>
              <a:rPr lang="en-GB" dirty="0"/>
              <a:t>For example, a fire, when they see something that scares you, if they see someone in trouble, maybe lots of bleeding, someone not responding, </a:t>
            </a:r>
          </a:p>
          <a:p>
            <a:endParaRPr lang="en-GB" dirty="0"/>
          </a:p>
          <a:p>
            <a:endParaRPr lang="en-GB" dirty="0"/>
          </a:p>
        </p:txBody>
      </p:sp>
      <p:sp>
        <p:nvSpPr>
          <p:cNvPr id="4" name="Slide Number Placeholder 3"/>
          <p:cNvSpPr>
            <a:spLocks noGrp="1"/>
          </p:cNvSpPr>
          <p:nvPr>
            <p:ph type="sldNum" sz="quarter" idx="5"/>
          </p:nvPr>
        </p:nvSpPr>
        <p:spPr/>
        <p:txBody>
          <a:bodyPr/>
          <a:lstStyle/>
          <a:p>
            <a:fld id="{A8778BEF-F65E-9F4F-93CA-36F18F021F12}" type="slidenum">
              <a:rPr lang="en-US" smtClean="0"/>
              <a:t>4</a:t>
            </a:fld>
            <a:endParaRPr lang="en-US"/>
          </a:p>
        </p:txBody>
      </p:sp>
    </p:spTree>
    <p:extLst>
      <p:ext uri="{BB962C8B-B14F-4D97-AF65-F5344CB8AC3E}">
        <p14:creationId xmlns:p14="http://schemas.microsoft.com/office/powerpoint/2010/main" val="614072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Twinkl" pitchFamily="2" charset="0"/>
              </a:rPr>
              <a:t>Anyone</a:t>
            </a:r>
            <a:r>
              <a:rPr lang="en-GB" sz="1200" dirty="0">
                <a:latin typeface="Twinkl" pitchFamily="2" charset="0"/>
              </a:rPr>
              <a:t> can be a first aider. The lessons in the book will help you to learn some important skills so that you can give injured people </a:t>
            </a:r>
            <a:r>
              <a:rPr lang="en-GB" sz="1200" b="1" dirty="0">
                <a:latin typeface="Twinkl" pitchFamily="2" charset="0"/>
              </a:rPr>
              <a:t>first</a:t>
            </a:r>
            <a:r>
              <a:rPr lang="en-GB" sz="1200" dirty="0">
                <a:latin typeface="Twinkl" pitchFamily="2" charset="0"/>
              </a:rPr>
              <a:t> </a:t>
            </a:r>
            <a:r>
              <a:rPr lang="en-GB" sz="1200" b="1" dirty="0">
                <a:latin typeface="Twinkl" pitchFamily="2" charset="0"/>
              </a:rPr>
              <a:t>aid</a:t>
            </a:r>
            <a:r>
              <a:rPr lang="en-GB" sz="1200" dirty="0">
                <a:latin typeface="Twinkl" pitchFamily="2" charset="0"/>
              </a:rPr>
              <a:t>. </a:t>
            </a:r>
          </a:p>
          <a:p>
            <a:endParaRPr lang="en-GB" dirty="0"/>
          </a:p>
        </p:txBody>
      </p:sp>
      <p:sp>
        <p:nvSpPr>
          <p:cNvPr id="4" name="Slide Number Placeholder 3"/>
          <p:cNvSpPr>
            <a:spLocks noGrp="1"/>
          </p:cNvSpPr>
          <p:nvPr>
            <p:ph type="sldNum" sz="quarter" idx="5"/>
          </p:nvPr>
        </p:nvSpPr>
        <p:spPr/>
        <p:txBody>
          <a:bodyPr/>
          <a:lstStyle/>
          <a:p>
            <a:fld id="{A8778BEF-F65E-9F4F-93CA-36F18F021F12}" type="slidenum">
              <a:rPr lang="en-US" smtClean="0"/>
              <a:t>5</a:t>
            </a:fld>
            <a:endParaRPr lang="en-US"/>
          </a:p>
        </p:txBody>
      </p:sp>
    </p:spTree>
    <p:extLst>
      <p:ext uri="{BB962C8B-B14F-4D97-AF65-F5344CB8AC3E}">
        <p14:creationId xmlns:p14="http://schemas.microsoft.com/office/powerpoint/2010/main" val="1427623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Twinkl" pitchFamily="2" charset="0"/>
              </a:rPr>
              <a:t>Sometimes, the casualty will need a lot more help than you are able to give. The best thing you can do is phone for emergency help.</a:t>
            </a:r>
          </a:p>
          <a:p>
            <a:endParaRPr lang="en-GB" dirty="0">
              <a:latin typeface="Twinkl" pitchFamily="2" charset="0"/>
            </a:endParaRPr>
          </a:p>
          <a:p>
            <a:r>
              <a:rPr lang="en-GB" dirty="0">
                <a:latin typeface="Twinkl" pitchFamily="2" charset="0"/>
              </a:rPr>
              <a:t>Which two telephone numbers can you ring? Ask children if they know?</a:t>
            </a:r>
          </a:p>
          <a:p>
            <a:br>
              <a:rPr lang="en-GB" dirty="0">
                <a:latin typeface="Twinkl" pitchFamily="2" charset="0"/>
              </a:rPr>
            </a:br>
            <a:r>
              <a:rPr lang="en-GB" dirty="0">
                <a:latin typeface="Twinkl" pitchFamily="2" charset="0"/>
              </a:rPr>
              <a:t>999 or 112.</a:t>
            </a:r>
          </a:p>
          <a:p>
            <a:endParaRPr lang="en-GB" dirty="0">
              <a:latin typeface="Twinkl" pitchFamily="2" charset="0"/>
            </a:endParaRPr>
          </a:p>
          <a:p>
            <a:endParaRPr lang="en-GB" dirty="0">
              <a:latin typeface="Twinkl" pitchFamily="2" charset="0"/>
            </a:endParaRPr>
          </a:p>
          <a:p>
            <a:endParaRPr lang="en-GB" dirty="0"/>
          </a:p>
        </p:txBody>
      </p:sp>
      <p:sp>
        <p:nvSpPr>
          <p:cNvPr id="4" name="Slide Number Placeholder 3"/>
          <p:cNvSpPr>
            <a:spLocks noGrp="1"/>
          </p:cNvSpPr>
          <p:nvPr>
            <p:ph type="sldNum" sz="quarter" idx="5"/>
          </p:nvPr>
        </p:nvSpPr>
        <p:spPr/>
        <p:txBody>
          <a:bodyPr/>
          <a:lstStyle/>
          <a:p>
            <a:fld id="{A8778BEF-F65E-9F4F-93CA-36F18F021F12}" type="slidenum">
              <a:rPr lang="en-US" smtClean="0"/>
              <a:t>6</a:t>
            </a:fld>
            <a:endParaRPr lang="en-US"/>
          </a:p>
        </p:txBody>
      </p:sp>
    </p:spTree>
    <p:extLst>
      <p:ext uri="{BB962C8B-B14F-4D97-AF65-F5344CB8AC3E}">
        <p14:creationId xmlns:p14="http://schemas.microsoft.com/office/powerpoint/2010/main" val="3354534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ACTIVITY: Set up different scenarios and ask children to role play these at the front of the group. For example, a child has fallen over and bumped their head – pretend their head is bleeding a little. A small group of children to take on the role of a First Aider. Go through the process of what they need to do. Is it safe? Shout for help? Call 999 or 112, which emergency service do they need to help? First Aider attends to the scene using the First Aid kit. </a:t>
            </a:r>
            <a:endParaRPr lang="en-GB" b="1" dirty="0"/>
          </a:p>
          <a:p>
            <a:endParaRPr lang="en-GB" dirty="0"/>
          </a:p>
          <a:p>
            <a:endParaRPr lang="en-GB" dirty="0"/>
          </a:p>
          <a:p>
            <a:r>
              <a:rPr lang="en-GB" dirty="0"/>
              <a:t>Resources: First Aid Kit, Police hat, Fire Hat, Doctors coat, Bandages, Toy Phone etc. </a:t>
            </a:r>
          </a:p>
        </p:txBody>
      </p:sp>
      <p:sp>
        <p:nvSpPr>
          <p:cNvPr id="4" name="Slide Number Placeholder 3"/>
          <p:cNvSpPr>
            <a:spLocks noGrp="1"/>
          </p:cNvSpPr>
          <p:nvPr>
            <p:ph type="sldNum" sz="quarter" idx="5"/>
          </p:nvPr>
        </p:nvSpPr>
        <p:spPr/>
        <p:txBody>
          <a:bodyPr/>
          <a:lstStyle/>
          <a:p>
            <a:fld id="{A8778BEF-F65E-9F4F-93CA-36F18F021F12}" type="slidenum">
              <a:rPr lang="en-US" smtClean="0"/>
              <a:t>8</a:t>
            </a:fld>
            <a:endParaRPr lang="en-US"/>
          </a:p>
        </p:txBody>
      </p:sp>
    </p:spTree>
    <p:extLst>
      <p:ext uri="{BB962C8B-B14F-4D97-AF65-F5344CB8AC3E}">
        <p14:creationId xmlns:p14="http://schemas.microsoft.com/office/powerpoint/2010/main" val="304151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If children have seen something which doesn’t look right, children should call for help. Allow children practice to shout ‘Help’ in a big loud voice on the count of 3. </a:t>
            </a:r>
          </a:p>
          <a:p>
            <a:r>
              <a:rPr lang="en-GB" dirty="0"/>
              <a:t>Practice.</a:t>
            </a:r>
          </a:p>
          <a:p>
            <a:r>
              <a:rPr lang="en-GB" dirty="0"/>
              <a:t>Ask children who they could ask for help? Who In their family, household, street? Ask children to think about what emergency services they could call? What does each of them do? </a:t>
            </a:r>
            <a:r>
              <a:rPr lang="en-GB" b="1" dirty="0"/>
              <a:t>(Ask before the images are displayed on the slide).</a:t>
            </a:r>
          </a:p>
          <a:p>
            <a:endParaRPr lang="en-GB" b="1" dirty="0"/>
          </a:p>
          <a:p>
            <a:r>
              <a:rPr lang="en-GB" dirty="0">
                <a:latin typeface="Twinkl" pitchFamily="2" charset="0"/>
              </a:rPr>
              <a:t>Being faced with a situation where someone has been hurt can be upsetting or may cause you to panic. If you feel yourself starting to panic, take slow, deep breaths to calm yourself down.</a:t>
            </a:r>
          </a:p>
          <a:p>
            <a:endParaRPr lang="en-GB" dirty="0">
              <a:latin typeface="Twinkl" pitchFamily="2" charset="0"/>
            </a:endParaRPr>
          </a:p>
          <a:p>
            <a:r>
              <a:rPr lang="en-GB" dirty="0">
                <a:latin typeface="Twinkl" pitchFamily="2" charset="0"/>
              </a:rPr>
              <a:t>After the casualty has been treated, you may feel:</a:t>
            </a:r>
          </a:p>
          <a:p>
            <a:endParaRPr lang="en-GB" dirty="0">
              <a:latin typeface="Twinkl" pitchFamily="2" charset="0"/>
            </a:endParaRPr>
          </a:p>
          <a:p>
            <a:pPr marL="285750" lvl="0" indent="-285750">
              <a:buFont typeface="Arial" panose="020B0604020202020204" pitchFamily="34" charset="0"/>
              <a:buChar char="•"/>
            </a:pPr>
            <a:r>
              <a:rPr lang="en-GB" dirty="0">
                <a:latin typeface="Twinkl" pitchFamily="2" charset="0"/>
              </a:rPr>
              <a:t>happy and proud;</a:t>
            </a:r>
          </a:p>
          <a:p>
            <a:pPr marL="285750" lvl="0" indent="-285750">
              <a:buFont typeface="Arial" panose="020B0604020202020204" pitchFamily="34" charset="0"/>
              <a:buChar char="•"/>
            </a:pPr>
            <a:r>
              <a:rPr lang="en-GB" dirty="0">
                <a:latin typeface="Twinkl" pitchFamily="2" charset="0"/>
              </a:rPr>
              <a:t>confused;</a:t>
            </a:r>
          </a:p>
          <a:p>
            <a:pPr marL="285750" lvl="0" indent="-285750">
              <a:buFont typeface="Arial" panose="020B0604020202020204" pitchFamily="34" charset="0"/>
              <a:buChar char="•"/>
            </a:pPr>
            <a:r>
              <a:rPr lang="en-GB" dirty="0">
                <a:latin typeface="Twinkl" pitchFamily="2" charset="0"/>
              </a:rPr>
              <a:t>angry;</a:t>
            </a:r>
          </a:p>
          <a:p>
            <a:pPr marL="285750" lvl="0" indent="-285750">
              <a:buFont typeface="Arial" panose="020B0604020202020204" pitchFamily="34" charset="0"/>
              <a:buChar char="•"/>
            </a:pPr>
            <a:r>
              <a:rPr lang="en-GB" dirty="0">
                <a:latin typeface="Twinkl" pitchFamily="2" charset="0"/>
              </a:rPr>
              <a:t>sad or upset.</a:t>
            </a:r>
          </a:p>
          <a:p>
            <a:pPr lvl="0"/>
            <a:endParaRPr lang="en-GB" dirty="0">
              <a:latin typeface="Twinkl" pitchFamily="2" charset="0"/>
            </a:endParaRPr>
          </a:p>
          <a:p>
            <a:r>
              <a:rPr lang="en-GB" dirty="0">
                <a:latin typeface="Twinkl" pitchFamily="2" charset="0"/>
              </a:rPr>
              <a:t>All of these feelings are completely normal. Talk to an adult you trust about what happened. They will be able to help you and put your mind at rest.</a:t>
            </a:r>
          </a:p>
          <a:p>
            <a:endParaRPr lang="en-GB" b="1" dirty="0"/>
          </a:p>
        </p:txBody>
      </p:sp>
      <p:sp>
        <p:nvSpPr>
          <p:cNvPr id="4" name="Slide Number Placeholder 3"/>
          <p:cNvSpPr>
            <a:spLocks noGrp="1"/>
          </p:cNvSpPr>
          <p:nvPr>
            <p:ph type="sldNum" sz="quarter" idx="5"/>
          </p:nvPr>
        </p:nvSpPr>
        <p:spPr/>
        <p:txBody>
          <a:bodyPr/>
          <a:lstStyle/>
          <a:p>
            <a:fld id="{A8778BEF-F65E-9F4F-93CA-36F18F021F12}" type="slidenum">
              <a:rPr lang="en-US" smtClean="0"/>
              <a:t>9</a:t>
            </a:fld>
            <a:endParaRPr lang="en-US"/>
          </a:p>
        </p:txBody>
      </p:sp>
    </p:spTree>
    <p:extLst>
      <p:ext uri="{BB962C8B-B14F-4D97-AF65-F5344CB8AC3E}">
        <p14:creationId xmlns:p14="http://schemas.microsoft.com/office/powerpoint/2010/main" val="613226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the first aid kit at the child’s home? Where is the closest first aid kit to the child’s room at nursery? </a:t>
            </a:r>
          </a:p>
          <a:p>
            <a:endParaRPr lang="en-US" dirty="0"/>
          </a:p>
          <a:p>
            <a:r>
              <a:rPr lang="en-US" b="1" dirty="0"/>
              <a:t>ACTIVITY: </a:t>
            </a:r>
            <a:r>
              <a:rPr lang="en-US" dirty="0"/>
              <a:t>Show children a First Aid Kit and talk about what can be included within the First Aid kit.</a:t>
            </a:r>
          </a:p>
          <a:p>
            <a:endParaRPr lang="en-US" dirty="0"/>
          </a:p>
          <a:p>
            <a:r>
              <a:rPr lang="en-US" dirty="0"/>
              <a:t>Hands up what these items are and what they are used for: Gloves - To stop germs spreading. Bandages - To wrap big cuts, provide support.  Plasters - To put on small cuts.  Scissors - To cut bandages/clothes</a:t>
            </a:r>
          </a:p>
          <a:p>
            <a:endParaRPr lang="en-US" dirty="0"/>
          </a:p>
        </p:txBody>
      </p:sp>
      <p:sp>
        <p:nvSpPr>
          <p:cNvPr id="4" name="Slide Number Placeholder 3"/>
          <p:cNvSpPr>
            <a:spLocks noGrp="1"/>
          </p:cNvSpPr>
          <p:nvPr>
            <p:ph type="sldNum" sz="quarter" idx="5"/>
          </p:nvPr>
        </p:nvSpPr>
        <p:spPr/>
        <p:txBody>
          <a:bodyPr/>
          <a:lstStyle/>
          <a:p>
            <a:fld id="{A8778BEF-F65E-9F4F-93CA-36F18F021F12}" type="slidenum">
              <a:rPr lang="en-US" smtClean="0"/>
              <a:t>10</a:t>
            </a:fld>
            <a:endParaRPr lang="en-US"/>
          </a:p>
        </p:txBody>
      </p:sp>
    </p:spTree>
    <p:extLst>
      <p:ext uri="{BB962C8B-B14F-4D97-AF65-F5344CB8AC3E}">
        <p14:creationId xmlns:p14="http://schemas.microsoft.com/office/powerpoint/2010/main" val="38845251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2.xml"/><Relationship Id="rId5" Type="http://schemas.openxmlformats.org/officeDocument/2006/relationships/image" Target="../media/image34.png"/><Relationship Id="rId4" Type="http://schemas.openxmlformats.org/officeDocument/2006/relationships/image" Target="../media/image3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3.xml"/><Relationship Id="rId4" Type="http://schemas.openxmlformats.org/officeDocument/2006/relationships/image" Target="../media/image3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ing Good Together_BRAND_Title slid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7C0DA-48CC-71DD-C7EA-AC1F678B65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4330" y="1"/>
            <a:ext cx="6367670" cy="6858000"/>
          </a:xfrm>
          <a:prstGeom prst="rect">
            <a:avLst/>
          </a:prstGeom>
        </p:spPr>
      </p:pic>
      <p:pic>
        <p:nvPicPr>
          <p:cNvPr id="5" name="Picture 4">
            <a:extLst>
              <a:ext uri="{FF2B5EF4-FFF2-40B4-BE49-F238E27FC236}">
                <a16:creationId xmlns:a16="http://schemas.microsoft.com/office/drawing/2014/main" id="{00543EAC-06D7-96A5-367E-1968B9960BB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pic>
        <p:nvPicPr>
          <p:cNvPr id="8" name="Picture 7" descr="A white text on a black background&#10;&#10;Description automatically generated">
            <a:extLst>
              <a:ext uri="{FF2B5EF4-FFF2-40B4-BE49-F238E27FC236}">
                <a16:creationId xmlns:a16="http://schemas.microsoft.com/office/drawing/2014/main" id="{CBD655D8-B683-4356-2204-F1989AE5DC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654" y="5412866"/>
            <a:ext cx="1584539" cy="1193549"/>
          </a:xfrm>
          <a:prstGeom prst="rect">
            <a:avLst/>
          </a:prstGeom>
        </p:spPr>
      </p:pic>
    </p:spTree>
    <p:extLst>
      <p:ext uri="{BB962C8B-B14F-4D97-AF65-F5344CB8AC3E}">
        <p14:creationId xmlns:p14="http://schemas.microsoft.com/office/powerpoint/2010/main" val="1500132582"/>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D-MAIN Title slide-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B1DE07-E1A7-F110-2A7A-AC4EF50CC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824330" y="1"/>
            <a:ext cx="6367670" cy="6858000"/>
          </a:xfrm>
          <a:prstGeom prst="rect">
            <a:avLst/>
          </a:prstGeom>
        </p:spPr>
      </p:pic>
      <p:pic>
        <p:nvPicPr>
          <p:cNvPr id="3" name="Picture 2">
            <a:extLst>
              <a:ext uri="{FF2B5EF4-FFF2-40B4-BE49-F238E27FC236}">
                <a16:creationId xmlns:a16="http://schemas.microsoft.com/office/drawing/2014/main" id="{023B9E63-1A25-ECC7-26F6-A4FAD30629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pic>
        <p:nvPicPr>
          <p:cNvPr id="9" name="Picture 8" descr="A white text on a black background&#10;&#10;Description automatically generated">
            <a:extLst>
              <a:ext uri="{FF2B5EF4-FFF2-40B4-BE49-F238E27FC236}">
                <a16:creationId xmlns:a16="http://schemas.microsoft.com/office/drawing/2014/main" id="{9D46AC52-CCDE-CAF1-42D8-A23B05698D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7393" y="5661673"/>
            <a:ext cx="1848674" cy="840306"/>
          </a:xfrm>
          <a:prstGeom prst="rect">
            <a:avLst/>
          </a:prstGeom>
        </p:spPr>
      </p:pic>
    </p:spTree>
    <p:extLst>
      <p:ext uri="{BB962C8B-B14F-4D97-AF65-F5344CB8AC3E}">
        <p14:creationId xmlns:p14="http://schemas.microsoft.com/office/powerpoint/2010/main" val="1978519428"/>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OD-MAIN Title slide-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97A3BE-4082-4BEB-171B-2B006B757F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4330" y="1"/>
            <a:ext cx="6367670" cy="6858000"/>
          </a:xfrm>
          <a:prstGeom prst="rect">
            <a:avLst/>
          </a:prstGeom>
        </p:spPr>
      </p:pic>
      <p:pic>
        <p:nvPicPr>
          <p:cNvPr id="6" name="Picture 5">
            <a:extLst>
              <a:ext uri="{FF2B5EF4-FFF2-40B4-BE49-F238E27FC236}">
                <a16:creationId xmlns:a16="http://schemas.microsoft.com/office/drawing/2014/main" id="{A42509A8-6946-27E3-C886-FECF7BC799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pic>
        <p:nvPicPr>
          <p:cNvPr id="5" name="Picture 4" descr="A white text on a black background&#10;&#10;Description automatically generated">
            <a:extLst>
              <a:ext uri="{FF2B5EF4-FFF2-40B4-BE49-F238E27FC236}">
                <a16:creationId xmlns:a16="http://schemas.microsoft.com/office/drawing/2014/main" id="{0D147310-D521-298B-9FA3-1AAAAC977A4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7393" y="5661673"/>
            <a:ext cx="1848674" cy="840306"/>
          </a:xfrm>
          <a:prstGeom prst="rect">
            <a:avLst/>
          </a:prstGeom>
        </p:spPr>
      </p:pic>
    </p:spTree>
    <p:extLst>
      <p:ext uri="{BB962C8B-B14F-4D97-AF65-F5344CB8AC3E}">
        <p14:creationId xmlns:p14="http://schemas.microsoft.com/office/powerpoint/2010/main" val="17186984"/>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RAVEL-MAIN Title slide-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3090E2-41F4-C6CD-A8DA-46217D81614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5824330" y="0"/>
            <a:ext cx="6367670" cy="6858000"/>
          </a:xfrm>
          <a:prstGeom prst="rect">
            <a:avLst/>
          </a:prstGeom>
        </p:spPr>
      </p:pic>
      <p:pic>
        <p:nvPicPr>
          <p:cNvPr id="3" name="Picture 2">
            <a:extLst>
              <a:ext uri="{FF2B5EF4-FFF2-40B4-BE49-F238E27FC236}">
                <a16:creationId xmlns:a16="http://schemas.microsoft.com/office/drawing/2014/main" id="{4C0E5E70-89FC-DAEF-94AA-C653B5B5094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pic>
        <p:nvPicPr>
          <p:cNvPr id="5" name="Picture 4" descr="A white text on a black background&#10;&#10;Description automatically generated">
            <a:extLst>
              <a:ext uri="{FF2B5EF4-FFF2-40B4-BE49-F238E27FC236}">
                <a16:creationId xmlns:a16="http://schemas.microsoft.com/office/drawing/2014/main" id="{F5968B67-15BD-FFDD-5F70-08572EB152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4894" y="5685051"/>
            <a:ext cx="2545785" cy="852626"/>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spTree>
    <p:extLst>
      <p:ext uri="{BB962C8B-B14F-4D97-AF65-F5344CB8AC3E}">
        <p14:creationId xmlns:p14="http://schemas.microsoft.com/office/powerpoint/2010/main" val="2175041057"/>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VEL-MAIN Title slide-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321556-F7D8-3439-41EC-D1DADBAE48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824330" y="-1"/>
            <a:ext cx="6367670" cy="6858000"/>
          </a:xfrm>
          <a:prstGeom prst="rect">
            <a:avLst/>
          </a:prstGeom>
        </p:spPr>
      </p:pic>
      <p:pic>
        <p:nvPicPr>
          <p:cNvPr id="3" name="Picture 2">
            <a:extLst>
              <a:ext uri="{FF2B5EF4-FFF2-40B4-BE49-F238E27FC236}">
                <a16:creationId xmlns:a16="http://schemas.microsoft.com/office/drawing/2014/main" id="{88CFE44C-5AE0-F5AE-5CCC-D2A68481E89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pic>
        <p:nvPicPr>
          <p:cNvPr id="6" name="Picture 5" descr="A white text on a black background&#10;&#10;Description automatically generated">
            <a:extLst>
              <a:ext uri="{FF2B5EF4-FFF2-40B4-BE49-F238E27FC236}">
                <a16:creationId xmlns:a16="http://schemas.microsoft.com/office/drawing/2014/main" id="{8C3E8DA2-E2FD-52CE-086F-323C458CFB3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4894" y="5685051"/>
            <a:ext cx="2545785" cy="852626"/>
          </a:xfrm>
          <a:prstGeom prst="rect">
            <a:avLst/>
          </a:prstGeom>
        </p:spPr>
      </p:pic>
    </p:spTree>
    <p:extLst>
      <p:ext uri="{BB962C8B-B14F-4D97-AF65-F5344CB8AC3E}">
        <p14:creationId xmlns:p14="http://schemas.microsoft.com/office/powerpoint/2010/main" val="2667587837"/>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OLIDAYS-MAIN Title slide-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321556-F7D8-3439-41EC-D1DADBAE48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4330" y="-1"/>
            <a:ext cx="6367670" cy="6858000"/>
          </a:xfrm>
          <a:prstGeom prst="rect">
            <a:avLst/>
          </a:prstGeom>
        </p:spPr>
      </p:pic>
      <p:pic>
        <p:nvPicPr>
          <p:cNvPr id="4" name="Picture 3">
            <a:extLst>
              <a:ext uri="{FF2B5EF4-FFF2-40B4-BE49-F238E27FC236}">
                <a16:creationId xmlns:a16="http://schemas.microsoft.com/office/drawing/2014/main" id="{F817AB4B-5A1D-B6FE-66D5-CC4559A93DD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pic>
        <p:nvPicPr>
          <p:cNvPr id="9" name="Picture 8" descr="A white text on a black background&#10;&#10;Description automatically generated">
            <a:extLst>
              <a:ext uri="{FF2B5EF4-FFF2-40B4-BE49-F238E27FC236}">
                <a16:creationId xmlns:a16="http://schemas.microsoft.com/office/drawing/2014/main" id="{E83EAF32-C7B8-7F43-F454-98A3E24B5E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5733" y="5656597"/>
            <a:ext cx="3352437" cy="857701"/>
          </a:xfrm>
          <a:prstGeom prst="rect">
            <a:avLst/>
          </a:prstGeom>
        </p:spPr>
      </p:pic>
    </p:spTree>
    <p:extLst>
      <p:ext uri="{BB962C8B-B14F-4D97-AF65-F5344CB8AC3E}">
        <p14:creationId xmlns:p14="http://schemas.microsoft.com/office/powerpoint/2010/main" val="1730976537"/>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LIDAYS-MAIN Title slide-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321556-F7D8-3439-41EC-D1DADBAE48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4330" y="-1"/>
            <a:ext cx="6367670" cy="6858000"/>
          </a:xfrm>
          <a:prstGeom prst="rect">
            <a:avLst/>
          </a:prstGeom>
        </p:spPr>
      </p:pic>
      <p:pic>
        <p:nvPicPr>
          <p:cNvPr id="4" name="Picture 3">
            <a:extLst>
              <a:ext uri="{FF2B5EF4-FFF2-40B4-BE49-F238E27FC236}">
                <a16:creationId xmlns:a16="http://schemas.microsoft.com/office/drawing/2014/main" id="{F817AB4B-5A1D-B6FE-66D5-CC4559A93DD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pic>
        <p:nvPicPr>
          <p:cNvPr id="9" name="Picture 8" descr="A white text on a black background&#10;&#10;Description automatically generated">
            <a:extLst>
              <a:ext uri="{FF2B5EF4-FFF2-40B4-BE49-F238E27FC236}">
                <a16:creationId xmlns:a16="http://schemas.microsoft.com/office/drawing/2014/main" id="{E83EAF32-C7B8-7F43-F454-98A3E24B5E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5733" y="5656597"/>
            <a:ext cx="3352437" cy="857701"/>
          </a:xfrm>
          <a:prstGeom prst="rect">
            <a:avLst/>
          </a:prstGeom>
        </p:spPr>
      </p:pic>
    </p:spTree>
    <p:extLst>
      <p:ext uri="{BB962C8B-B14F-4D97-AF65-F5344CB8AC3E}">
        <p14:creationId xmlns:p14="http://schemas.microsoft.com/office/powerpoint/2010/main" val="3296468392"/>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ERGY-MAIN Title slide-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8955FA-D5EA-970F-4238-48C48B7E8E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3872" y="0"/>
            <a:ext cx="6358128" cy="6858000"/>
          </a:xfrm>
          <a:prstGeom prst="rect">
            <a:avLst/>
          </a:prstGeom>
        </p:spPr>
      </p:pic>
      <p:pic>
        <p:nvPicPr>
          <p:cNvPr id="4" name="Picture 3">
            <a:extLst>
              <a:ext uri="{FF2B5EF4-FFF2-40B4-BE49-F238E27FC236}">
                <a16:creationId xmlns:a16="http://schemas.microsoft.com/office/drawing/2014/main" id="{37EBC66A-DD6B-C1A2-020E-E69FEB7CD5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pic>
        <p:nvPicPr>
          <p:cNvPr id="10" name="Picture 9" descr="A white text on a black background&#10;&#10;Description automatically generated">
            <a:extLst>
              <a:ext uri="{FF2B5EF4-FFF2-40B4-BE49-F238E27FC236}">
                <a16:creationId xmlns:a16="http://schemas.microsoft.com/office/drawing/2014/main" id="{D99655D3-E499-A3EF-F1D7-3573B968EC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5733" y="5656597"/>
            <a:ext cx="3352437" cy="857701"/>
          </a:xfrm>
          <a:prstGeom prst="rect">
            <a:avLst/>
          </a:prstGeom>
        </p:spPr>
      </p:pic>
    </p:spTree>
    <p:extLst>
      <p:ext uri="{BB962C8B-B14F-4D97-AF65-F5344CB8AC3E}">
        <p14:creationId xmlns:p14="http://schemas.microsoft.com/office/powerpoint/2010/main" val="704824977"/>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OADBAND AND MOBILE-MAIN Title slide-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8955FA-D5EA-970F-4238-48C48B7E8E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33872" y="0"/>
            <a:ext cx="6358128" cy="6858000"/>
          </a:xfrm>
          <a:prstGeom prst="rect">
            <a:avLst/>
          </a:prstGeom>
        </p:spPr>
      </p:pic>
      <p:pic>
        <p:nvPicPr>
          <p:cNvPr id="4" name="Picture 3">
            <a:extLst>
              <a:ext uri="{FF2B5EF4-FFF2-40B4-BE49-F238E27FC236}">
                <a16:creationId xmlns:a16="http://schemas.microsoft.com/office/drawing/2014/main" id="{37EBC66A-DD6B-C1A2-020E-E69FEB7CD5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pic>
        <p:nvPicPr>
          <p:cNvPr id="9" name="Picture 8" descr="A white text on a black background&#10;&#10;Description automatically generated">
            <a:extLst>
              <a:ext uri="{FF2B5EF4-FFF2-40B4-BE49-F238E27FC236}">
                <a16:creationId xmlns:a16="http://schemas.microsoft.com/office/drawing/2014/main" id="{E1849B23-650F-DD74-2525-E526F98E39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2264" y="5767251"/>
            <a:ext cx="2889939" cy="739374"/>
          </a:xfrm>
          <a:prstGeom prst="rect">
            <a:avLst/>
          </a:prstGeom>
        </p:spPr>
      </p:pic>
      <p:pic>
        <p:nvPicPr>
          <p:cNvPr id="11" name="Picture 10" descr="A white text on a black background&#10;&#10;Description automatically generated">
            <a:extLst>
              <a:ext uri="{FF2B5EF4-FFF2-40B4-BE49-F238E27FC236}">
                <a16:creationId xmlns:a16="http://schemas.microsoft.com/office/drawing/2014/main" id="{89601434-9F61-7B87-41E5-B0A9A9819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331168" y="5767251"/>
            <a:ext cx="2889939" cy="739374"/>
          </a:xfrm>
          <a:prstGeom prst="rect">
            <a:avLst/>
          </a:prstGeom>
        </p:spPr>
      </p:pic>
    </p:spTree>
    <p:extLst>
      <p:ext uri="{BB962C8B-B14F-4D97-AF65-F5344CB8AC3E}">
        <p14:creationId xmlns:p14="http://schemas.microsoft.com/office/powerpoint/2010/main" val="576301875"/>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reate your own - Your Co-op">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AAA2AB-388E-40E7-819F-D4C57441D0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pic>
        <p:nvPicPr>
          <p:cNvPr id="9" name="Picture 8" descr="A white text on a black background&#10;&#10;Description automatically generated">
            <a:extLst>
              <a:ext uri="{FF2B5EF4-FFF2-40B4-BE49-F238E27FC236}">
                <a16:creationId xmlns:a16="http://schemas.microsoft.com/office/drawing/2014/main" id="{C5905DCE-0D0D-4F49-9BAF-6CC52973C0D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6654" y="5412866"/>
            <a:ext cx="1584539" cy="1193549"/>
          </a:xfrm>
          <a:prstGeom prst="rect">
            <a:avLst/>
          </a:prstGeom>
        </p:spPr>
      </p:pic>
    </p:spTree>
    <p:extLst>
      <p:ext uri="{BB962C8B-B14F-4D97-AF65-F5344CB8AC3E}">
        <p14:creationId xmlns:p14="http://schemas.microsoft.com/office/powerpoint/2010/main" val="3483413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reate your own - Childca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125126-3E7C-4E11-87D1-AAE3296753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0" y="-1"/>
            <a:ext cx="10437541" cy="6858000"/>
          </a:xfrm>
          <a:prstGeom prst="rect">
            <a:avLst/>
          </a:prstGeom>
        </p:spPr>
      </p:pic>
      <p:pic>
        <p:nvPicPr>
          <p:cNvPr id="8" name="Picture 7" descr="A white text on a black background&#10;&#10;Description automatically generated">
            <a:extLst>
              <a:ext uri="{FF2B5EF4-FFF2-40B4-BE49-F238E27FC236}">
                <a16:creationId xmlns:a16="http://schemas.microsoft.com/office/drawing/2014/main" id="{2AC12AC3-0165-470C-8804-C3A84361C2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8926" y="5650887"/>
            <a:ext cx="3331633" cy="852379"/>
          </a:xfrm>
          <a:prstGeom prst="rect">
            <a:avLst/>
          </a:prstGeom>
        </p:spPr>
      </p:pic>
    </p:spTree>
    <p:extLst>
      <p:ext uri="{BB962C8B-B14F-4D97-AF65-F5344CB8AC3E}">
        <p14:creationId xmlns:p14="http://schemas.microsoft.com/office/powerpoint/2010/main" val="271045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ing Good Together_BRAND_Title slide-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405977-8C24-7C10-C1FE-57DED35C72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824330" y="1"/>
            <a:ext cx="6367670" cy="6858000"/>
          </a:xfrm>
          <a:prstGeom prst="rect">
            <a:avLst/>
          </a:prstGeom>
        </p:spPr>
      </p:pic>
      <p:pic>
        <p:nvPicPr>
          <p:cNvPr id="3" name="Picture 2">
            <a:extLst>
              <a:ext uri="{FF2B5EF4-FFF2-40B4-BE49-F238E27FC236}">
                <a16:creationId xmlns:a16="http://schemas.microsoft.com/office/drawing/2014/main" id="{8F50FAEA-BE50-FE2A-BD61-976A4DB3E1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pic>
        <p:nvPicPr>
          <p:cNvPr id="5" name="Picture 4" descr="A white text on a black background&#10;&#10;Description automatically generated">
            <a:extLst>
              <a:ext uri="{FF2B5EF4-FFF2-40B4-BE49-F238E27FC236}">
                <a16:creationId xmlns:a16="http://schemas.microsoft.com/office/drawing/2014/main" id="{B7344CE6-3829-B28B-328E-C8AC5ABEDD0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654" y="5412866"/>
            <a:ext cx="1584539" cy="1193549"/>
          </a:xfrm>
          <a:prstGeom prst="rect">
            <a:avLst/>
          </a:prstGeom>
        </p:spPr>
      </p:pic>
    </p:spTree>
    <p:extLst>
      <p:ext uri="{BB962C8B-B14F-4D97-AF65-F5344CB8AC3E}">
        <p14:creationId xmlns:p14="http://schemas.microsoft.com/office/powerpoint/2010/main" val="1944329373"/>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reate your own - LP">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DF6E1B-AF68-402F-8966-275D20AB7C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0437541" cy="6858000"/>
          </a:xfrm>
          <a:prstGeom prst="rect">
            <a:avLst/>
          </a:prstGeom>
        </p:spPr>
      </p:pic>
      <p:pic>
        <p:nvPicPr>
          <p:cNvPr id="8" name="Picture 7" descr="A black background with colorful letters&#10;&#10;Description automatically generated">
            <a:extLst>
              <a:ext uri="{FF2B5EF4-FFF2-40B4-BE49-F238E27FC236}">
                <a16:creationId xmlns:a16="http://schemas.microsoft.com/office/drawing/2014/main" id="{48DBA0F2-77AD-4D95-8DAD-F6639818CD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926" y="5496095"/>
            <a:ext cx="1977065" cy="1021121"/>
          </a:xfrm>
          <a:prstGeom prst="rect">
            <a:avLst/>
          </a:prstGeom>
        </p:spPr>
      </p:pic>
    </p:spTree>
    <p:extLst>
      <p:ext uri="{BB962C8B-B14F-4D97-AF65-F5344CB8AC3E}">
        <p14:creationId xmlns:p14="http://schemas.microsoft.com/office/powerpoint/2010/main" val="4031048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reate your own - Foo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5A8177-1901-5F31-6621-2CC5C21478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pic>
        <p:nvPicPr>
          <p:cNvPr id="9" name="Picture 8" descr="A white text on a black background&#10;&#10;Description automatically generated">
            <a:extLst>
              <a:ext uri="{FF2B5EF4-FFF2-40B4-BE49-F238E27FC236}">
                <a16:creationId xmlns:a16="http://schemas.microsoft.com/office/drawing/2014/main" id="{C76A7891-BCF8-4AA0-B2C4-809C0659D9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7393" y="5661673"/>
            <a:ext cx="1848674" cy="840306"/>
          </a:xfrm>
          <a:prstGeom prst="rect">
            <a:avLst/>
          </a:prstGeom>
        </p:spPr>
      </p:pic>
    </p:spTree>
    <p:extLst>
      <p:ext uri="{BB962C8B-B14F-4D97-AF65-F5344CB8AC3E}">
        <p14:creationId xmlns:p14="http://schemas.microsoft.com/office/powerpoint/2010/main" val="1745718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reate your own - Travel">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63EB63-58FF-5D81-DD2A-41422CB233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pic>
        <p:nvPicPr>
          <p:cNvPr id="11" name="Picture 10" descr="A white text on a black background&#10;&#10;Description automatically generated">
            <a:extLst>
              <a:ext uri="{FF2B5EF4-FFF2-40B4-BE49-F238E27FC236}">
                <a16:creationId xmlns:a16="http://schemas.microsoft.com/office/drawing/2014/main" id="{AA4FEDCF-CC5A-41AB-94F1-72B579D1BF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4894" y="5685051"/>
            <a:ext cx="2545785" cy="852626"/>
          </a:xfrm>
          <a:prstGeom prst="rect">
            <a:avLst/>
          </a:prstGeom>
        </p:spPr>
      </p:pic>
    </p:spTree>
    <p:extLst>
      <p:ext uri="{BB962C8B-B14F-4D97-AF65-F5344CB8AC3E}">
        <p14:creationId xmlns:p14="http://schemas.microsoft.com/office/powerpoint/2010/main" val="1511899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reate your own - Holiday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314CA3-9F89-4EB2-A2B9-F5DAFD17FB7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pic>
        <p:nvPicPr>
          <p:cNvPr id="7" name="Picture 6" descr="A white text on a black background&#10;&#10;Description automatically generated">
            <a:extLst>
              <a:ext uri="{FF2B5EF4-FFF2-40B4-BE49-F238E27FC236}">
                <a16:creationId xmlns:a16="http://schemas.microsoft.com/office/drawing/2014/main" id="{FFACBEFF-4439-4067-A7D3-337383B048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5733" y="5656597"/>
            <a:ext cx="3352437" cy="857701"/>
          </a:xfrm>
          <a:prstGeom prst="rect">
            <a:avLst/>
          </a:prstGeom>
        </p:spPr>
      </p:pic>
    </p:spTree>
    <p:extLst>
      <p:ext uri="{BB962C8B-B14F-4D97-AF65-F5344CB8AC3E}">
        <p14:creationId xmlns:p14="http://schemas.microsoft.com/office/powerpoint/2010/main" val="3088368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Create your own - Energ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C48B9A-A16D-4727-ABC8-CB2294D994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pic>
        <p:nvPicPr>
          <p:cNvPr id="6" name="Picture 5" descr="A white text on a black background&#10;&#10;Description automatically generated">
            <a:extLst>
              <a:ext uri="{FF2B5EF4-FFF2-40B4-BE49-F238E27FC236}">
                <a16:creationId xmlns:a16="http://schemas.microsoft.com/office/drawing/2014/main" id="{69FF63AF-0DEF-4A92-B0E9-534C1E2A5D6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5733" y="5656597"/>
            <a:ext cx="3352437" cy="857701"/>
          </a:xfrm>
          <a:prstGeom prst="rect">
            <a:avLst/>
          </a:prstGeom>
        </p:spPr>
      </p:pic>
    </p:spTree>
    <p:extLst>
      <p:ext uri="{BB962C8B-B14F-4D97-AF65-F5344CB8AC3E}">
        <p14:creationId xmlns:p14="http://schemas.microsoft.com/office/powerpoint/2010/main" val="2363425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eate your own - Broadband and Mobi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F8FF45-B23A-D717-037E-2BE1ECAA06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437542" cy="6858000"/>
          </a:xfrm>
          <a:prstGeom prst="rect">
            <a:avLst/>
          </a:prstGeom>
        </p:spPr>
      </p:pic>
      <p:pic>
        <p:nvPicPr>
          <p:cNvPr id="9" name="Picture 8" descr="A white text on a black background&#10;&#10;Description automatically generated">
            <a:extLst>
              <a:ext uri="{FF2B5EF4-FFF2-40B4-BE49-F238E27FC236}">
                <a16:creationId xmlns:a16="http://schemas.microsoft.com/office/drawing/2014/main" id="{66E83C1A-9DAB-4FA1-833D-80D2C56879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2264" y="5767251"/>
            <a:ext cx="2889939" cy="739374"/>
          </a:xfrm>
          <a:prstGeom prst="rect">
            <a:avLst/>
          </a:prstGeom>
        </p:spPr>
      </p:pic>
      <p:pic>
        <p:nvPicPr>
          <p:cNvPr id="10" name="Picture 9" descr="A white text on a black background&#10;&#10;Description automatically generated">
            <a:extLst>
              <a:ext uri="{FF2B5EF4-FFF2-40B4-BE49-F238E27FC236}">
                <a16:creationId xmlns:a16="http://schemas.microsoft.com/office/drawing/2014/main" id="{1E02A55E-3D39-43EA-95EC-C8A0ACA21D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31168" y="5767251"/>
            <a:ext cx="2889939" cy="739374"/>
          </a:xfrm>
          <a:prstGeom prst="rect">
            <a:avLst/>
          </a:prstGeom>
        </p:spPr>
      </p:pic>
    </p:spTree>
    <p:extLst>
      <p:ext uri="{BB962C8B-B14F-4D97-AF65-F5344CB8AC3E}">
        <p14:creationId xmlns:p14="http://schemas.microsoft.com/office/powerpoint/2010/main" val="133573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1 (Subheading and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F0649-22B8-7839-5944-7F9F099891FE}"/>
              </a:ext>
            </a:extLst>
          </p:cNvPr>
          <p:cNvSpPr>
            <a:spLocks noGrp="1"/>
          </p:cNvSpPr>
          <p:nvPr>
            <p:ph type="title"/>
          </p:nvPr>
        </p:nvSpPr>
        <p:spPr>
          <a:xfrm>
            <a:off x="252045" y="265108"/>
            <a:ext cx="11700000" cy="608150"/>
          </a:xfrm>
          <a:prstGeom prst="rect">
            <a:avLst/>
          </a:prstGeom>
        </p:spPr>
        <p:txBody>
          <a:bodyPr/>
          <a:lstStyle>
            <a:lvl1pPr>
              <a:defRPr b="1" i="0">
                <a:latin typeface="+mj-lt"/>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9EF5206-7B0B-B191-BF00-8E1B9C0BF18E}"/>
              </a:ext>
            </a:extLst>
          </p:cNvPr>
          <p:cNvSpPr>
            <a:spLocks noGrp="1"/>
          </p:cNvSpPr>
          <p:nvPr>
            <p:ph idx="1"/>
          </p:nvPr>
        </p:nvSpPr>
        <p:spPr>
          <a:xfrm>
            <a:off x="252045" y="1417320"/>
            <a:ext cx="11700000" cy="4514353"/>
          </a:xfrm>
          <a:prstGeom prst="rect">
            <a:avLst/>
          </a:prstGeom>
        </p:spPr>
        <p:txBody>
          <a:bodyPr/>
          <a:lstStyle>
            <a:lvl1pPr>
              <a:defRPr sz="1800" b="0" i="0">
                <a:solidFill>
                  <a:schemeClr val="tx2"/>
                </a:solidFill>
                <a:latin typeface="+mn-lt"/>
                <a:cs typeface="Calibri" panose="020F0502020204030204" pitchFamily="34" charset="0"/>
              </a:defRPr>
            </a:lvl1pPr>
            <a:lvl2pPr>
              <a:defRPr sz="1800" b="0" i="0">
                <a:solidFill>
                  <a:schemeClr val="tx2"/>
                </a:solidFill>
                <a:latin typeface="+mn-lt"/>
                <a:cs typeface="Calibri" panose="020F0502020204030204" pitchFamily="34" charset="0"/>
              </a:defRPr>
            </a:lvl2pPr>
            <a:lvl3pPr>
              <a:defRPr sz="1800" b="0" i="0">
                <a:solidFill>
                  <a:schemeClr val="tx2"/>
                </a:solidFill>
                <a:latin typeface="+mn-lt"/>
                <a:cs typeface="Calibri" panose="020F0502020204030204" pitchFamily="34" charset="0"/>
              </a:defRPr>
            </a:lvl3pPr>
            <a:lvl4pPr>
              <a:defRPr sz="1800" b="0" i="0">
                <a:solidFill>
                  <a:schemeClr val="tx2"/>
                </a:solidFill>
                <a:latin typeface="+mn-lt"/>
                <a:cs typeface="Calibri" panose="020F0502020204030204" pitchFamily="34" charset="0"/>
              </a:defRPr>
            </a:lvl4pPr>
            <a:lvl5pPr>
              <a:defRPr sz="1800" b="0" i="0">
                <a:solidFill>
                  <a:schemeClr val="tx2"/>
                </a:solidFill>
                <a:latin typeface="+mn-lt"/>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a:extLst>
              <a:ext uri="{FF2B5EF4-FFF2-40B4-BE49-F238E27FC236}">
                <a16:creationId xmlns:a16="http://schemas.microsoft.com/office/drawing/2014/main" id="{51FA8A0E-3D10-FCFA-2976-E6DE96362B5C}"/>
              </a:ext>
            </a:extLst>
          </p:cNvPr>
          <p:cNvSpPr>
            <a:spLocks noGrp="1"/>
          </p:cNvSpPr>
          <p:nvPr>
            <p:ph type="body" sz="quarter" idx="13" hasCustomPrompt="1"/>
          </p:nvPr>
        </p:nvSpPr>
        <p:spPr>
          <a:xfrm>
            <a:off x="252153" y="951266"/>
            <a:ext cx="11700000" cy="377964"/>
          </a:xfrm>
          <a:prstGeom prst="rect">
            <a:avLst/>
          </a:prstGeom>
        </p:spPr>
        <p:txBody>
          <a:bodyPr/>
          <a:lstStyle>
            <a:lvl1pPr marL="0" indent="0">
              <a:buNone/>
              <a:defRPr sz="2000" b="0" i="0">
                <a:solidFill>
                  <a:schemeClr val="tx2"/>
                </a:solidFill>
                <a:latin typeface="+mj-lt"/>
              </a:defRPr>
            </a:lvl1pPr>
          </a:lstStyle>
          <a:p>
            <a:pPr lvl="0"/>
            <a:r>
              <a:rPr lang="en-GB"/>
              <a:t>Subheading</a:t>
            </a:r>
            <a:endParaRPr lang="en-US"/>
          </a:p>
        </p:txBody>
      </p:sp>
    </p:spTree>
    <p:extLst>
      <p:ext uri="{BB962C8B-B14F-4D97-AF65-F5344CB8AC3E}">
        <p14:creationId xmlns:p14="http://schemas.microsoft.com/office/powerpoint/2010/main" val="3563909744"/>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143" userDrawn="1">
          <p15:clr>
            <a:srgbClr val="FBAE40"/>
          </p15:clr>
        </p15:guide>
        <p15:guide id="3" pos="7537" userDrawn="1">
          <p15:clr>
            <a:srgbClr val="FBAE40"/>
          </p15:clr>
        </p15:guide>
        <p15:guide id="4" orient="horz" pos="390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 1 (Subheading and 2 text boxes)">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F5B34D3-5CE4-096B-E649-A833C8FF4A76}"/>
              </a:ext>
            </a:extLst>
          </p:cNvPr>
          <p:cNvSpPr>
            <a:spLocks noGrp="1"/>
          </p:cNvSpPr>
          <p:nvPr>
            <p:ph sz="half" idx="1"/>
          </p:nvPr>
        </p:nvSpPr>
        <p:spPr>
          <a:xfrm>
            <a:off x="254136" y="1414130"/>
            <a:ext cx="5737171" cy="4517543"/>
          </a:xfrm>
          <a:prstGeom prst="rect">
            <a:avLst/>
          </a:prstGeom>
        </p:spPr>
        <p:txBody>
          <a:bodyPr/>
          <a:lstStyle>
            <a:lvl1pPr>
              <a:defRPr sz="1800" b="0" i="0">
                <a:solidFill>
                  <a:schemeClr val="tx2"/>
                </a:solidFill>
                <a:latin typeface="+mn-lt"/>
                <a:cs typeface="Calibri" panose="020F0502020204030204" pitchFamily="34" charset="0"/>
              </a:defRPr>
            </a:lvl1pPr>
            <a:lvl2pPr>
              <a:defRPr sz="1800" b="0" i="0">
                <a:solidFill>
                  <a:schemeClr val="tx2"/>
                </a:solidFill>
                <a:latin typeface="+mn-lt"/>
                <a:cs typeface="Calibri" panose="020F0502020204030204" pitchFamily="34" charset="0"/>
              </a:defRPr>
            </a:lvl2pPr>
            <a:lvl3pPr>
              <a:defRPr sz="1800" b="0" i="0">
                <a:solidFill>
                  <a:schemeClr val="tx2"/>
                </a:solidFill>
                <a:latin typeface="+mn-lt"/>
                <a:cs typeface="Calibri" panose="020F0502020204030204" pitchFamily="34" charset="0"/>
              </a:defRPr>
            </a:lvl3pPr>
            <a:lvl4pPr>
              <a:defRPr sz="1800" b="0" i="0">
                <a:solidFill>
                  <a:schemeClr val="tx2"/>
                </a:solidFill>
                <a:latin typeface="+mn-lt"/>
                <a:cs typeface="Calibri" panose="020F0502020204030204" pitchFamily="34" charset="0"/>
              </a:defRPr>
            </a:lvl4pPr>
            <a:lvl5pPr>
              <a:defRPr sz="1800" b="0" i="0">
                <a:solidFill>
                  <a:schemeClr val="tx2"/>
                </a:solidFill>
                <a:latin typeface="+mn-lt"/>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3">
            <a:extLst>
              <a:ext uri="{FF2B5EF4-FFF2-40B4-BE49-F238E27FC236}">
                <a16:creationId xmlns:a16="http://schemas.microsoft.com/office/drawing/2014/main" id="{09DBC8D7-F03F-DDDC-77FF-3D07B3B6A2DD}"/>
              </a:ext>
            </a:extLst>
          </p:cNvPr>
          <p:cNvSpPr>
            <a:spLocks noGrp="1"/>
          </p:cNvSpPr>
          <p:nvPr>
            <p:ph sz="half" idx="2"/>
          </p:nvPr>
        </p:nvSpPr>
        <p:spPr>
          <a:xfrm>
            <a:off x="6213217" y="1414130"/>
            <a:ext cx="5737171" cy="4517543"/>
          </a:xfrm>
          <a:prstGeom prst="rect">
            <a:avLst/>
          </a:prstGeom>
        </p:spPr>
        <p:txBody>
          <a:bodyPr/>
          <a:lstStyle>
            <a:lvl1pPr>
              <a:defRPr sz="1800" b="0" i="0">
                <a:solidFill>
                  <a:schemeClr val="tx2"/>
                </a:solidFill>
                <a:latin typeface="+mn-lt"/>
                <a:cs typeface="Calibri" panose="020F0502020204030204" pitchFamily="34" charset="0"/>
              </a:defRPr>
            </a:lvl1pPr>
            <a:lvl2pPr>
              <a:defRPr sz="1800" b="0" i="0">
                <a:solidFill>
                  <a:schemeClr val="tx2"/>
                </a:solidFill>
                <a:latin typeface="+mn-lt"/>
                <a:cs typeface="Calibri" panose="020F0502020204030204" pitchFamily="34" charset="0"/>
              </a:defRPr>
            </a:lvl2pPr>
            <a:lvl3pPr>
              <a:defRPr sz="1800" b="0" i="0">
                <a:solidFill>
                  <a:schemeClr val="tx2"/>
                </a:solidFill>
                <a:latin typeface="+mn-lt"/>
                <a:cs typeface="Calibri" panose="020F0502020204030204" pitchFamily="34" charset="0"/>
              </a:defRPr>
            </a:lvl3pPr>
            <a:lvl4pPr>
              <a:defRPr sz="1800" b="0" i="0">
                <a:solidFill>
                  <a:schemeClr val="tx2"/>
                </a:solidFill>
                <a:latin typeface="+mn-lt"/>
                <a:cs typeface="Calibri" panose="020F0502020204030204" pitchFamily="34" charset="0"/>
              </a:defRPr>
            </a:lvl4pPr>
            <a:lvl5pPr>
              <a:defRPr sz="1800" b="0" i="0">
                <a:solidFill>
                  <a:schemeClr val="tx2"/>
                </a:solidFill>
                <a:latin typeface="+mn-lt"/>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1">
            <a:extLst>
              <a:ext uri="{FF2B5EF4-FFF2-40B4-BE49-F238E27FC236}">
                <a16:creationId xmlns:a16="http://schemas.microsoft.com/office/drawing/2014/main" id="{AB974D66-7213-4E2B-9B6A-5E635FA6B5F2}"/>
              </a:ext>
            </a:extLst>
          </p:cNvPr>
          <p:cNvSpPr>
            <a:spLocks noGrp="1"/>
          </p:cNvSpPr>
          <p:nvPr>
            <p:ph type="title"/>
          </p:nvPr>
        </p:nvSpPr>
        <p:spPr>
          <a:xfrm>
            <a:off x="252045" y="265108"/>
            <a:ext cx="11700000" cy="608150"/>
          </a:xfrm>
          <a:prstGeom prst="rect">
            <a:avLst/>
          </a:prstGeom>
        </p:spPr>
        <p:txBody>
          <a:bodyPr/>
          <a:lstStyle>
            <a:lvl1pPr>
              <a:defRPr b="1" i="0">
                <a:latin typeface="+mj-lt"/>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E1D0CFB3-FA2A-4904-82D5-8B246E9D3165}"/>
              </a:ext>
            </a:extLst>
          </p:cNvPr>
          <p:cNvSpPr>
            <a:spLocks noGrp="1"/>
          </p:cNvSpPr>
          <p:nvPr>
            <p:ph type="body" sz="quarter" idx="13" hasCustomPrompt="1"/>
          </p:nvPr>
        </p:nvSpPr>
        <p:spPr>
          <a:xfrm>
            <a:off x="252153" y="951266"/>
            <a:ext cx="11700000" cy="377964"/>
          </a:xfrm>
          <a:prstGeom prst="rect">
            <a:avLst/>
          </a:prstGeom>
        </p:spPr>
        <p:txBody>
          <a:bodyPr/>
          <a:lstStyle>
            <a:lvl1pPr marL="0" indent="0">
              <a:buNone/>
              <a:defRPr sz="2000" b="0" i="0">
                <a:solidFill>
                  <a:schemeClr val="tx2"/>
                </a:solidFill>
                <a:latin typeface="+mj-lt"/>
              </a:defRPr>
            </a:lvl1pPr>
          </a:lstStyle>
          <a:p>
            <a:pPr lvl="0"/>
            <a:r>
              <a:rPr lang="en-GB"/>
              <a:t>Subheading</a:t>
            </a:r>
            <a:endParaRPr lang="en-US"/>
          </a:p>
        </p:txBody>
      </p:sp>
    </p:spTree>
    <p:extLst>
      <p:ext uri="{BB962C8B-B14F-4D97-AF65-F5344CB8AC3E}">
        <p14:creationId xmlns:p14="http://schemas.microsoft.com/office/powerpoint/2010/main" val="2273286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 1 (Subheading and 3 text boxes)">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1CD5A8-5090-5FA0-88F1-579A0ECF99D6}"/>
              </a:ext>
            </a:extLst>
          </p:cNvPr>
          <p:cNvSpPr>
            <a:spLocks noGrp="1"/>
          </p:cNvSpPr>
          <p:nvPr>
            <p:ph idx="1"/>
          </p:nvPr>
        </p:nvSpPr>
        <p:spPr>
          <a:xfrm>
            <a:off x="257279" y="1414130"/>
            <a:ext cx="3806596" cy="4525494"/>
          </a:xfrm>
          <a:prstGeom prst="rect">
            <a:avLst/>
          </a:prstGeom>
        </p:spPr>
        <p:txBody>
          <a:bodyPr/>
          <a:lstStyle>
            <a:lvl1pPr>
              <a:defRPr sz="1800">
                <a:solidFill>
                  <a:schemeClr val="tx2"/>
                </a:solidFill>
                <a:latin typeface="+mn-lt"/>
              </a:defRPr>
            </a:lvl1pPr>
            <a:lvl2pPr>
              <a:defRPr sz="1800">
                <a:solidFill>
                  <a:schemeClr val="tx2"/>
                </a:solidFill>
                <a:latin typeface="+mn-lt"/>
              </a:defRPr>
            </a:lvl2pPr>
            <a:lvl3pPr>
              <a:defRPr sz="1800">
                <a:solidFill>
                  <a:schemeClr val="tx2"/>
                </a:solidFill>
                <a:latin typeface="+mn-lt"/>
              </a:defRPr>
            </a:lvl3pPr>
            <a:lvl4pPr>
              <a:defRPr sz="1800">
                <a:solidFill>
                  <a:schemeClr val="tx2"/>
                </a:solidFill>
                <a:latin typeface="+mn-lt"/>
              </a:defRPr>
            </a:lvl4pPr>
            <a:lvl5pPr>
              <a:defRPr sz="1800">
                <a:solidFill>
                  <a:schemeClr val="tx2"/>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3567CB9E-152A-BF3A-3836-75818E9ABBB7}"/>
              </a:ext>
            </a:extLst>
          </p:cNvPr>
          <p:cNvSpPr>
            <a:spLocks noGrp="1"/>
          </p:cNvSpPr>
          <p:nvPr>
            <p:ph idx="14"/>
          </p:nvPr>
        </p:nvSpPr>
        <p:spPr>
          <a:xfrm>
            <a:off x="4193913" y="1414130"/>
            <a:ext cx="3806596" cy="4525494"/>
          </a:xfrm>
          <a:prstGeom prst="rect">
            <a:avLst/>
          </a:prstGeom>
        </p:spPr>
        <p:txBody>
          <a:bodyPr/>
          <a:lstStyle>
            <a:lvl1pPr>
              <a:defRPr sz="1800">
                <a:solidFill>
                  <a:schemeClr val="tx2"/>
                </a:solidFill>
                <a:latin typeface="+mn-lt"/>
              </a:defRPr>
            </a:lvl1pPr>
            <a:lvl2pPr>
              <a:defRPr sz="1800">
                <a:solidFill>
                  <a:schemeClr val="tx2"/>
                </a:solidFill>
                <a:latin typeface="+mn-lt"/>
              </a:defRPr>
            </a:lvl2pPr>
            <a:lvl3pPr>
              <a:defRPr sz="1800">
                <a:solidFill>
                  <a:schemeClr val="tx2"/>
                </a:solidFill>
                <a:latin typeface="+mn-lt"/>
              </a:defRPr>
            </a:lvl3pPr>
            <a:lvl4pPr>
              <a:defRPr sz="1800">
                <a:solidFill>
                  <a:schemeClr val="tx2"/>
                </a:solidFill>
                <a:latin typeface="+mn-lt"/>
              </a:defRPr>
            </a:lvl4pPr>
            <a:lvl5pPr>
              <a:defRPr sz="1800">
                <a:solidFill>
                  <a:schemeClr val="tx2"/>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181D3F0F-5115-D57D-557C-8D2EA7FFF336}"/>
              </a:ext>
            </a:extLst>
          </p:cNvPr>
          <p:cNvSpPr>
            <a:spLocks noGrp="1"/>
          </p:cNvSpPr>
          <p:nvPr>
            <p:ph idx="15"/>
          </p:nvPr>
        </p:nvSpPr>
        <p:spPr>
          <a:xfrm>
            <a:off x="8145449" y="1414130"/>
            <a:ext cx="3806596" cy="4525494"/>
          </a:xfrm>
          <a:prstGeom prst="rect">
            <a:avLst/>
          </a:prstGeom>
        </p:spPr>
        <p:txBody>
          <a:bodyPr/>
          <a:lstStyle>
            <a:lvl1pPr>
              <a:defRPr sz="1800">
                <a:solidFill>
                  <a:schemeClr val="tx2"/>
                </a:solidFill>
                <a:latin typeface="+mn-lt"/>
              </a:defRPr>
            </a:lvl1pPr>
            <a:lvl2pPr>
              <a:defRPr sz="1800">
                <a:solidFill>
                  <a:schemeClr val="tx2"/>
                </a:solidFill>
                <a:latin typeface="+mn-lt"/>
              </a:defRPr>
            </a:lvl2pPr>
            <a:lvl3pPr>
              <a:defRPr sz="1800">
                <a:solidFill>
                  <a:schemeClr val="tx2"/>
                </a:solidFill>
                <a:latin typeface="+mn-lt"/>
              </a:defRPr>
            </a:lvl3pPr>
            <a:lvl4pPr>
              <a:defRPr sz="1800">
                <a:solidFill>
                  <a:schemeClr val="tx2"/>
                </a:solidFill>
                <a:latin typeface="+mn-lt"/>
              </a:defRPr>
            </a:lvl4pPr>
            <a:lvl5pPr>
              <a:defRPr sz="1800">
                <a:solidFill>
                  <a:schemeClr val="tx2"/>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EBB64CDB-C97F-4AA9-8BB5-EDF7FE8DA19F}"/>
              </a:ext>
            </a:extLst>
          </p:cNvPr>
          <p:cNvSpPr>
            <a:spLocks noGrp="1"/>
          </p:cNvSpPr>
          <p:nvPr>
            <p:ph type="title"/>
          </p:nvPr>
        </p:nvSpPr>
        <p:spPr>
          <a:xfrm>
            <a:off x="252045" y="265108"/>
            <a:ext cx="11700000" cy="608150"/>
          </a:xfrm>
          <a:prstGeom prst="rect">
            <a:avLst/>
          </a:prstGeom>
        </p:spPr>
        <p:txBody>
          <a:bodyPr/>
          <a:lstStyle>
            <a:lvl1pPr>
              <a:defRPr b="1" i="0">
                <a:latin typeface="+mj-lt"/>
              </a:defRPr>
            </a:lvl1pPr>
          </a:lstStyle>
          <a:p>
            <a:r>
              <a:rPr lang="en-GB"/>
              <a:t>Click to edit Master title style</a:t>
            </a:r>
            <a:endParaRPr lang="en-US"/>
          </a:p>
        </p:txBody>
      </p:sp>
      <p:sp>
        <p:nvSpPr>
          <p:cNvPr id="9" name="Text Placeholder 7">
            <a:extLst>
              <a:ext uri="{FF2B5EF4-FFF2-40B4-BE49-F238E27FC236}">
                <a16:creationId xmlns:a16="http://schemas.microsoft.com/office/drawing/2014/main" id="{7B0D5FF1-2096-46C5-8CFB-8E83C84EEE60}"/>
              </a:ext>
            </a:extLst>
          </p:cNvPr>
          <p:cNvSpPr>
            <a:spLocks noGrp="1"/>
          </p:cNvSpPr>
          <p:nvPr>
            <p:ph type="body" sz="quarter" idx="13" hasCustomPrompt="1"/>
          </p:nvPr>
        </p:nvSpPr>
        <p:spPr>
          <a:xfrm>
            <a:off x="252153" y="951266"/>
            <a:ext cx="11700000" cy="377964"/>
          </a:xfrm>
          <a:prstGeom prst="rect">
            <a:avLst/>
          </a:prstGeom>
        </p:spPr>
        <p:txBody>
          <a:bodyPr/>
          <a:lstStyle>
            <a:lvl1pPr marL="0" indent="0">
              <a:buNone/>
              <a:defRPr sz="2000" b="0" i="0">
                <a:solidFill>
                  <a:schemeClr val="tx2"/>
                </a:solidFill>
                <a:latin typeface="+mj-lt"/>
              </a:defRPr>
            </a:lvl1pPr>
          </a:lstStyle>
          <a:p>
            <a:pPr lvl="0"/>
            <a:r>
              <a:rPr lang="en-GB"/>
              <a:t>Subheading</a:t>
            </a:r>
            <a:endParaRPr lang="en-US"/>
          </a:p>
        </p:txBody>
      </p:sp>
    </p:spTree>
    <p:extLst>
      <p:ext uri="{BB962C8B-B14F-4D97-AF65-F5344CB8AC3E}">
        <p14:creationId xmlns:p14="http://schemas.microsoft.com/office/powerpoint/2010/main" val="3725664026"/>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143" userDrawn="1">
          <p15:clr>
            <a:srgbClr val="FBAE40"/>
          </p15:clr>
        </p15:guide>
        <p15:guide id="3" pos="7537" userDrawn="1">
          <p15:clr>
            <a:srgbClr val="FBAE40"/>
          </p15:clr>
        </p15:guide>
        <p15:guide id="4" orient="horz" pos="390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 1 (text box)">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C37F7FB-B995-F5CC-13A0-61A92BEAEC5E}"/>
              </a:ext>
            </a:extLst>
          </p:cNvPr>
          <p:cNvSpPr>
            <a:spLocks noGrp="1"/>
          </p:cNvSpPr>
          <p:nvPr>
            <p:ph idx="1"/>
          </p:nvPr>
        </p:nvSpPr>
        <p:spPr>
          <a:xfrm>
            <a:off x="252045" y="1009817"/>
            <a:ext cx="11700000" cy="4882100"/>
          </a:xfrm>
          <a:prstGeom prst="rect">
            <a:avLst/>
          </a:prstGeom>
        </p:spPr>
        <p:txBody>
          <a:bodyPr/>
          <a:lstStyle>
            <a:lvl1pPr>
              <a:defRPr sz="1800" b="0" i="0">
                <a:solidFill>
                  <a:schemeClr val="tx2"/>
                </a:solidFill>
                <a:latin typeface="+mn-lt"/>
                <a:cs typeface="Calibri" panose="020F0502020204030204" pitchFamily="34" charset="0"/>
              </a:defRPr>
            </a:lvl1pPr>
            <a:lvl2pPr>
              <a:defRPr sz="1800" b="0" i="0">
                <a:solidFill>
                  <a:schemeClr val="tx2"/>
                </a:solidFill>
                <a:latin typeface="+mn-lt"/>
                <a:cs typeface="Calibri" panose="020F0502020204030204" pitchFamily="34" charset="0"/>
              </a:defRPr>
            </a:lvl2pPr>
            <a:lvl3pPr>
              <a:defRPr sz="1800" b="0" i="0">
                <a:solidFill>
                  <a:schemeClr val="tx2"/>
                </a:solidFill>
                <a:latin typeface="+mn-lt"/>
                <a:cs typeface="Calibri" panose="020F0502020204030204" pitchFamily="34" charset="0"/>
              </a:defRPr>
            </a:lvl3pPr>
            <a:lvl4pPr>
              <a:defRPr sz="1800" b="0" i="0">
                <a:solidFill>
                  <a:schemeClr val="tx2"/>
                </a:solidFill>
                <a:latin typeface="+mn-lt"/>
                <a:cs typeface="Calibri" panose="020F0502020204030204" pitchFamily="34" charset="0"/>
              </a:defRPr>
            </a:lvl4pPr>
            <a:lvl5pPr>
              <a:defRPr sz="1800" b="0" i="0">
                <a:solidFill>
                  <a:schemeClr val="tx2"/>
                </a:solidFill>
                <a:latin typeface="+mn-lt"/>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1">
            <a:extLst>
              <a:ext uri="{FF2B5EF4-FFF2-40B4-BE49-F238E27FC236}">
                <a16:creationId xmlns:a16="http://schemas.microsoft.com/office/drawing/2014/main" id="{3C90DEE9-6808-4D26-BA21-9F3A2EAC6A84}"/>
              </a:ext>
            </a:extLst>
          </p:cNvPr>
          <p:cNvSpPr>
            <a:spLocks noGrp="1"/>
          </p:cNvSpPr>
          <p:nvPr>
            <p:ph type="title"/>
          </p:nvPr>
        </p:nvSpPr>
        <p:spPr>
          <a:xfrm>
            <a:off x="252045" y="265108"/>
            <a:ext cx="11700000" cy="608150"/>
          </a:xfrm>
          <a:prstGeom prst="rect">
            <a:avLst/>
          </a:prstGeom>
        </p:spPr>
        <p:txBody>
          <a:bodyPr/>
          <a:lstStyle>
            <a:lvl1pPr>
              <a:defRPr b="1" i="0">
                <a:latin typeface="+mj-lt"/>
              </a:defRPr>
            </a:lvl1pPr>
          </a:lstStyle>
          <a:p>
            <a:r>
              <a:rPr lang="en-GB"/>
              <a:t>Click to edit Master title style</a:t>
            </a:r>
            <a:endParaRPr lang="en-US"/>
          </a:p>
        </p:txBody>
      </p:sp>
    </p:spTree>
    <p:extLst>
      <p:ext uri="{BB962C8B-B14F-4D97-AF65-F5344CB8AC3E}">
        <p14:creationId xmlns:p14="http://schemas.microsoft.com/office/powerpoint/2010/main" val="1852824283"/>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143" userDrawn="1">
          <p15:clr>
            <a:srgbClr val="FBAE40"/>
          </p15:clr>
        </p15:guide>
        <p15:guide id="3" pos="7537" userDrawn="1">
          <p15:clr>
            <a:srgbClr val="FBAE40"/>
          </p15:clr>
        </p15:guide>
        <p15:guide id="4" orient="horz" pos="39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ing Good Together_BRAND_Title slide-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920BA2-B3ED-D20C-5BC9-15A37B9A89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4330" y="1"/>
            <a:ext cx="6367670" cy="6858000"/>
          </a:xfrm>
          <a:prstGeom prst="rect">
            <a:avLst/>
          </a:prstGeom>
        </p:spPr>
      </p:pic>
      <p:pic>
        <p:nvPicPr>
          <p:cNvPr id="5" name="Picture 4">
            <a:extLst>
              <a:ext uri="{FF2B5EF4-FFF2-40B4-BE49-F238E27FC236}">
                <a16:creationId xmlns:a16="http://schemas.microsoft.com/office/drawing/2014/main" id="{C0FE6B7A-4097-5D45-BB5E-CD1190D0758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pic>
        <p:nvPicPr>
          <p:cNvPr id="6" name="Picture 5" descr="A white text on a black background&#10;&#10;Description automatically generated">
            <a:extLst>
              <a:ext uri="{FF2B5EF4-FFF2-40B4-BE49-F238E27FC236}">
                <a16:creationId xmlns:a16="http://schemas.microsoft.com/office/drawing/2014/main" id="{F1A72AFC-EA96-CC63-5854-064056286F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654" y="5412866"/>
            <a:ext cx="1584539" cy="1193549"/>
          </a:xfrm>
          <a:prstGeom prst="rect">
            <a:avLst/>
          </a:prstGeom>
        </p:spPr>
      </p:pic>
    </p:spTree>
    <p:extLst>
      <p:ext uri="{BB962C8B-B14F-4D97-AF65-F5344CB8AC3E}">
        <p14:creationId xmlns:p14="http://schemas.microsoft.com/office/powerpoint/2010/main" val="1590385525"/>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 1 (2 text box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BCE0C7-AA58-9519-5087-F302C557CAE9}"/>
              </a:ext>
            </a:extLst>
          </p:cNvPr>
          <p:cNvSpPr>
            <a:spLocks noGrp="1"/>
          </p:cNvSpPr>
          <p:nvPr>
            <p:ph sz="half" idx="1"/>
          </p:nvPr>
        </p:nvSpPr>
        <p:spPr>
          <a:xfrm>
            <a:off x="246185" y="1010136"/>
            <a:ext cx="5737171" cy="4870159"/>
          </a:xfrm>
          <a:prstGeom prst="rect">
            <a:avLst/>
          </a:prstGeom>
        </p:spPr>
        <p:txBody>
          <a:bodyPr/>
          <a:lstStyle>
            <a:lvl1pPr>
              <a:defRPr sz="1800" b="0" i="0">
                <a:solidFill>
                  <a:schemeClr val="tx2"/>
                </a:solidFill>
                <a:latin typeface="+mn-lt"/>
                <a:cs typeface="Calibri" panose="020F0502020204030204" pitchFamily="34" charset="0"/>
              </a:defRPr>
            </a:lvl1pPr>
            <a:lvl2pPr>
              <a:defRPr sz="1800" b="0" i="0">
                <a:solidFill>
                  <a:schemeClr val="tx2"/>
                </a:solidFill>
                <a:latin typeface="+mn-lt"/>
                <a:cs typeface="Calibri" panose="020F0502020204030204" pitchFamily="34" charset="0"/>
              </a:defRPr>
            </a:lvl2pPr>
            <a:lvl3pPr>
              <a:defRPr sz="1800" b="0" i="0">
                <a:solidFill>
                  <a:schemeClr val="tx2"/>
                </a:solidFill>
                <a:latin typeface="+mn-lt"/>
                <a:cs typeface="Calibri" panose="020F0502020204030204" pitchFamily="34" charset="0"/>
              </a:defRPr>
            </a:lvl3pPr>
            <a:lvl4pPr>
              <a:defRPr sz="1800" b="0" i="0">
                <a:solidFill>
                  <a:schemeClr val="tx2"/>
                </a:solidFill>
                <a:latin typeface="+mn-lt"/>
                <a:cs typeface="Calibri" panose="020F0502020204030204" pitchFamily="34" charset="0"/>
              </a:defRPr>
            </a:lvl4pPr>
            <a:lvl5pPr>
              <a:defRPr sz="1800" b="0" i="0">
                <a:solidFill>
                  <a:schemeClr val="tx2"/>
                </a:solidFill>
                <a:latin typeface="+mn-lt"/>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A2F1FA5-9BC9-BD03-3F0A-45D45EF54CC4}"/>
              </a:ext>
            </a:extLst>
          </p:cNvPr>
          <p:cNvSpPr>
            <a:spLocks noGrp="1"/>
          </p:cNvSpPr>
          <p:nvPr>
            <p:ph sz="half" idx="2"/>
          </p:nvPr>
        </p:nvSpPr>
        <p:spPr>
          <a:xfrm>
            <a:off x="6208646" y="1010136"/>
            <a:ext cx="5737171" cy="4870159"/>
          </a:xfrm>
          <a:prstGeom prst="rect">
            <a:avLst/>
          </a:prstGeom>
        </p:spPr>
        <p:txBody>
          <a:bodyPr/>
          <a:lstStyle>
            <a:lvl1pPr>
              <a:defRPr sz="1800" b="0" i="0">
                <a:solidFill>
                  <a:schemeClr val="tx2"/>
                </a:solidFill>
                <a:latin typeface="+mn-lt"/>
                <a:cs typeface="Calibri" panose="020F0502020204030204" pitchFamily="34" charset="0"/>
              </a:defRPr>
            </a:lvl1pPr>
            <a:lvl2pPr>
              <a:defRPr sz="1800" b="0" i="0">
                <a:solidFill>
                  <a:schemeClr val="tx2"/>
                </a:solidFill>
                <a:latin typeface="+mn-lt"/>
                <a:cs typeface="Calibri" panose="020F0502020204030204" pitchFamily="34" charset="0"/>
              </a:defRPr>
            </a:lvl2pPr>
            <a:lvl3pPr>
              <a:defRPr sz="1800" b="0" i="0">
                <a:solidFill>
                  <a:schemeClr val="tx2"/>
                </a:solidFill>
                <a:latin typeface="+mn-lt"/>
                <a:cs typeface="Calibri" panose="020F0502020204030204" pitchFamily="34" charset="0"/>
              </a:defRPr>
            </a:lvl3pPr>
            <a:lvl4pPr>
              <a:defRPr sz="1800" b="0" i="0">
                <a:solidFill>
                  <a:schemeClr val="tx2"/>
                </a:solidFill>
                <a:latin typeface="+mn-lt"/>
                <a:cs typeface="Calibri" panose="020F0502020204030204" pitchFamily="34" charset="0"/>
              </a:defRPr>
            </a:lvl4pPr>
            <a:lvl5pPr>
              <a:defRPr sz="1800" b="0" i="0">
                <a:solidFill>
                  <a:schemeClr val="tx2"/>
                </a:solidFill>
                <a:latin typeface="+mn-lt"/>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1">
            <a:extLst>
              <a:ext uri="{FF2B5EF4-FFF2-40B4-BE49-F238E27FC236}">
                <a16:creationId xmlns:a16="http://schemas.microsoft.com/office/drawing/2014/main" id="{ED9C4A48-10F5-4F88-BFDD-F34F844A6960}"/>
              </a:ext>
            </a:extLst>
          </p:cNvPr>
          <p:cNvSpPr>
            <a:spLocks noGrp="1"/>
          </p:cNvSpPr>
          <p:nvPr>
            <p:ph type="title"/>
          </p:nvPr>
        </p:nvSpPr>
        <p:spPr>
          <a:xfrm>
            <a:off x="252045" y="265108"/>
            <a:ext cx="11700000" cy="608150"/>
          </a:xfrm>
          <a:prstGeom prst="rect">
            <a:avLst/>
          </a:prstGeom>
        </p:spPr>
        <p:txBody>
          <a:bodyPr/>
          <a:lstStyle>
            <a:lvl1pPr>
              <a:defRPr b="1" i="0">
                <a:latin typeface="+mj-lt"/>
              </a:defRPr>
            </a:lvl1pPr>
          </a:lstStyle>
          <a:p>
            <a:r>
              <a:rPr lang="en-GB"/>
              <a:t>Click to edit Master title style</a:t>
            </a:r>
            <a:endParaRPr lang="en-US"/>
          </a:p>
        </p:txBody>
      </p:sp>
    </p:spTree>
    <p:extLst>
      <p:ext uri="{BB962C8B-B14F-4D97-AF65-F5344CB8AC3E}">
        <p14:creationId xmlns:p14="http://schemas.microsoft.com/office/powerpoint/2010/main" val="2685496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1 (3 text boxes)">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1CD5A8-5090-5FA0-88F1-579A0ECF99D6}"/>
              </a:ext>
            </a:extLst>
          </p:cNvPr>
          <p:cNvSpPr>
            <a:spLocks noGrp="1"/>
          </p:cNvSpPr>
          <p:nvPr>
            <p:ph idx="1"/>
          </p:nvPr>
        </p:nvSpPr>
        <p:spPr>
          <a:xfrm>
            <a:off x="257279" y="1006526"/>
            <a:ext cx="3806596" cy="4873770"/>
          </a:xfrm>
          <a:prstGeom prst="rect">
            <a:avLst/>
          </a:prstGeom>
        </p:spPr>
        <p:txBody>
          <a:bodyPr/>
          <a:lstStyle>
            <a:lvl1pPr>
              <a:defRPr sz="1800">
                <a:solidFill>
                  <a:schemeClr val="tx2"/>
                </a:solidFill>
                <a:latin typeface="+mn-lt"/>
              </a:defRPr>
            </a:lvl1pPr>
            <a:lvl2pPr>
              <a:defRPr sz="1800">
                <a:solidFill>
                  <a:schemeClr val="tx2"/>
                </a:solidFill>
                <a:latin typeface="+mn-lt"/>
              </a:defRPr>
            </a:lvl2pPr>
            <a:lvl3pPr>
              <a:defRPr sz="1800">
                <a:solidFill>
                  <a:schemeClr val="tx2"/>
                </a:solidFill>
                <a:latin typeface="+mn-lt"/>
              </a:defRPr>
            </a:lvl3pPr>
            <a:lvl4pPr>
              <a:defRPr sz="1800">
                <a:solidFill>
                  <a:schemeClr val="tx2"/>
                </a:solidFill>
                <a:latin typeface="+mn-lt"/>
              </a:defRPr>
            </a:lvl4pPr>
            <a:lvl5pPr>
              <a:defRPr sz="1800">
                <a:solidFill>
                  <a:schemeClr val="tx2"/>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3567CB9E-152A-BF3A-3836-75818E9ABBB7}"/>
              </a:ext>
            </a:extLst>
          </p:cNvPr>
          <p:cNvSpPr>
            <a:spLocks noGrp="1"/>
          </p:cNvSpPr>
          <p:nvPr>
            <p:ph idx="14"/>
          </p:nvPr>
        </p:nvSpPr>
        <p:spPr>
          <a:xfrm>
            <a:off x="4201364" y="1006526"/>
            <a:ext cx="3806596" cy="4873770"/>
          </a:xfrm>
          <a:prstGeom prst="rect">
            <a:avLst/>
          </a:prstGeom>
        </p:spPr>
        <p:txBody>
          <a:bodyPr/>
          <a:lstStyle>
            <a:lvl1pPr>
              <a:defRPr sz="1800">
                <a:solidFill>
                  <a:schemeClr val="tx2"/>
                </a:solidFill>
                <a:latin typeface="+mn-lt"/>
              </a:defRPr>
            </a:lvl1pPr>
            <a:lvl2pPr>
              <a:defRPr sz="1800">
                <a:solidFill>
                  <a:schemeClr val="tx2"/>
                </a:solidFill>
                <a:latin typeface="+mn-lt"/>
              </a:defRPr>
            </a:lvl2pPr>
            <a:lvl3pPr>
              <a:defRPr sz="1800">
                <a:solidFill>
                  <a:schemeClr val="tx2"/>
                </a:solidFill>
                <a:latin typeface="+mn-lt"/>
              </a:defRPr>
            </a:lvl3pPr>
            <a:lvl4pPr>
              <a:defRPr sz="1800">
                <a:solidFill>
                  <a:schemeClr val="tx2"/>
                </a:solidFill>
                <a:latin typeface="+mn-lt"/>
              </a:defRPr>
            </a:lvl4pPr>
            <a:lvl5pPr>
              <a:defRPr sz="1800">
                <a:solidFill>
                  <a:schemeClr val="tx2"/>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181D3F0F-5115-D57D-557C-8D2EA7FFF336}"/>
              </a:ext>
            </a:extLst>
          </p:cNvPr>
          <p:cNvSpPr>
            <a:spLocks noGrp="1"/>
          </p:cNvSpPr>
          <p:nvPr>
            <p:ph idx="15"/>
          </p:nvPr>
        </p:nvSpPr>
        <p:spPr>
          <a:xfrm>
            <a:off x="8145449" y="1006526"/>
            <a:ext cx="3806596" cy="4873770"/>
          </a:xfrm>
          <a:prstGeom prst="rect">
            <a:avLst/>
          </a:prstGeom>
        </p:spPr>
        <p:txBody>
          <a:bodyPr/>
          <a:lstStyle>
            <a:lvl1pPr>
              <a:defRPr sz="1800">
                <a:solidFill>
                  <a:schemeClr val="tx2"/>
                </a:solidFill>
                <a:latin typeface="+mn-lt"/>
              </a:defRPr>
            </a:lvl1pPr>
            <a:lvl2pPr>
              <a:defRPr sz="1800">
                <a:solidFill>
                  <a:schemeClr val="tx2"/>
                </a:solidFill>
                <a:latin typeface="+mn-lt"/>
              </a:defRPr>
            </a:lvl2pPr>
            <a:lvl3pPr>
              <a:defRPr sz="1800">
                <a:solidFill>
                  <a:schemeClr val="tx2"/>
                </a:solidFill>
                <a:latin typeface="+mn-lt"/>
              </a:defRPr>
            </a:lvl3pPr>
            <a:lvl4pPr>
              <a:defRPr sz="1800">
                <a:solidFill>
                  <a:schemeClr val="tx2"/>
                </a:solidFill>
                <a:latin typeface="+mn-lt"/>
              </a:defRPr>
            </a:lvl4pPr>
            <a:lvl5pPr>
              <a:defRPr sz="1800">
                <a:solidFill>
                  <a:schemeClr val="tx2"/>
                </a:solidFill>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1">
            <a:extLst>
              <a:ext uri="{FF2B5EF4-FFF2-40B4-BE49-F238E27FC236}">
                <a16:creationId xmlns:a16="http://schemas.microsoft.com/office/drawing/2014/main" id="{AC2A0FA3-9A2F-4F3C-94AD-7705FE4C3C8F}"/>
              </a:ext>
            </a:extLst>
          </p:cNvPr>
          <p:cNvSpPr>
            <a:spLocks noGrp="1"/>
          </p:cNvSpPr>
          <p:nvPr>
            <p:ph type="title"/>
          </p:nvPr>
        </p:nvSpPr>
        <p:spPr>
          <a:xfrm>
            <a:off x="252045" y="265108"/>
            <a:ext cx="11700000" cy="608150"/>
          </a:xfrm>
          <a:prstGeom prst="rect">
            <a:avLst/>
          </a:prstGeom>
        </p:spPr>
        <p:txBody>
          <a:bodyPr/>
          <a:lstStyle>
            <a:lvl1pPr>
              <a:defRPr b="1" i="0">
                <a:latin typeface="+mj-lt"/>
              </a:defRPr>
            </a:lvl1pPr>
          </a:lstStyle>
          <a:p>
            <a:r>
              <a:rPr lang="en-GB"/>
              <a:t>Click to edit Master title style</a:t>
            </a:r>
            <a:endParaRPr lang="en-US"/>
          </a:p>
        </p:txBody>
      </p:sp>
    </p:spTree>
    <p:extLst>
      <p:ext uri="{BB962C8B-B14F-4D97-AF65-F5344CB8AC3E}">
        <p14:creationId xmlns:p14="http://schemas.microsoft.com/office/powerpoint/2010/main" val="2060035829"/>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143" userDrawn="1">
          <p15:clr>
            <a:srgbClr val="FBAE40"/>
          </p15:clr>
        </p15:guide>
        <p15:guide id="3" pos="7537" userDrawn="1">
          <p15:clr>
            <a:srgbClr val="FBAE40"/>
          </p15:clr>
        </p15:guide>
        <p15:guide id="4" orient="horz" pos="390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719C-2ED2-B499-9853-4F4D6C11F07B}"/>
              </a:ext>
            </a:extLst>
          </p:cNvPr>
          <p:cNvSpPr>
            <a:spLocks noGrp="1"/>
          </p:cNvSpPr>
          <p:nvPr>
            <p:ph type="title"/>
          </p:nvPr>
        </p:nvSpPr>
        <p:spPr>
          <a:xfrm>
            <a:off x="257907" y="136525"/>
            <a:ext cx="11687907" cy="891625"/>
          </a:xfrm>
          <a:prstGeom prst="rect">
            <a:avLst/>
          </a:prstGeom>
        </p:spPr>
        <p:txBody>
          <a:bodyPr/>
          <a:lstStyle>
            <a:lvl1pPr>
              <a:defRPr b="1" i="0">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EBCE0C7-AA58-9519-5087-F302C557CAE9}"/>
              </a:ext>
            </a:extLst>
          </p:cNvPr>
          <p:cNvSpPr>
            <a:spLocks noGrp="1"/>
          </p:cNvSpPr>
          <p:nvPr>
            <p:ph sz="half" idx="1"/>
          </p:nvPr>
        </p:nvSpPr>
        <p:spPr>
          <a:xfrm>
            <a:off x="246185" y="1434308"/>
            <a:ext cx="5737171" cy="4351338"/>
          </a:xfrm>
          <a:prstGeom prst="rect">
            <a:avLst/>
          </a:prstGeom>
        </p:spPr>
        <p:txBody>
          <a:bodyPr/>
          <a:lstStyle>
            <a:lvl1pPr>
              <a:defRPr b="0" i="0">
                <a:latin typeface="+mn-lt"/>
                <a:cs typeface="Calibri" panose="020F0502020204030204" pitchFamily="34" charset="0"/>
              </a:defRPr>
            </a:lvl1pPr>
            <a:lvl2pPr>
              <a:defRPr b="0" i="0">
                <a:latin typeface="+mn-lt"/>
                <a:cs typeface="Calibri" panose="020F0502020204030204" pitchFamily="34" charset="0"/>
              </a:defRPr>
            </a:lvl2pPr>
            <a:lvl3pPr>
              <a:defRPr b="0" i="0">
                <a:latin typeface="+mn-lt"/>
                <a:cs typeface="Calibri" panose="020F0502020204030204" pitchFamily="34" charset="0"/>
              </a:defRPr>
            </a:lvl3pPr>
            <a:lvl4pPr>
              <a:defRPr b="0" i="0">
                <a:latin typeface="+mn-lt"/>
                <a:cs typeface="Calibri" panose="020F0502020204030204" pitchFamily="34" charset="0"/>
              </a:defRPr>
            </a:lvl4pPr>
            <a:lvl5pPr>
              <a:defRPr b="0" i="0">
                <a:latin typeface="+mn-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A2F1FA5-9BC9-BD03-3F0A-45D45EF54CC4}"/>
              </a:ext>
            </a:extLst>
          </p:cNvPr>
          <p:cNvSpPr>
            <a:spLocks noGrp="1"/>
          </p:cNvSpPr>
          <p:nvPr>
            <p:ph sz="half" idx="2"/>
          </p:nvPr>
        </p:nvSpPr>
        <p:spPr>
          <a:xfrm>
            <a:off x="6208642" y="1434308"/>
            <a:ext cx="5737171" cy="4351338"/>
          </a:xfrm>
          <a:prstGeom prst="rect">
            <a:avLst/>
          </a:prstGeom>
        </p:spPr>
        <p:txBody>
          <a:bodyPr/>
          <a:lstStyle>
            <a:lvl1pPr>
              <a:defRPr b="0" i="0">
                <a:latin typeface="+mn-lt"/>
                <a:cs typeface="Calibri" panose="020F0502020204030204" pitchFamily="34" charset="0"/>
              </a:defRPr>
            </a:lvl1pPr>
            <a:lvl2pPr>
              <a:defRPr b="0" i="0">
                <a:latin typeface="+mn-lt"/>
                <a:cs typeface="Calibri" panose="020F0502020204030204" pitchFamily="34" charset="0"/>
              </a:defRPr>
            </a:lvl2pPr>
            <a:lvl3pPr>
              <a:defRPr b="0" i="0">
                <a:latin typeface="+mn-lt"/>
                <a:cs typeface="Calibri" panose="020F0502020204030204" pitchFamily="34" charset="0"/>
              </a:defRPr>
            </a:lvl3pPr>
            <a:lvl4pPr>
              <a:defRPr b="0" i="0">
                <a:latin typeface="+mn-lt"/>
                <a:cs typeface="Calibri" panose="020F0502020204030204" pitchFamily="34" charset="0"/>
              </a:defRPr>
            </a:lvl4pPr>
            <a:lvl5pPr>
              <a:defRPr b="0" i="0">
                <a:latin typeface="+mn-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B5D7F9C9-AF61-49F1-CC13-08596F564BAB}"/>
              </a:ext>
            </a:extLst>
          </p:cNvPr>
          <p:cNvSpPr>
            <a:spLocks noGrp="1"/>
          </p:cNvSpPr>
          <p:nvPr>
            <p:ph type="body" sz="quarter" idx="13" hasCustomPrompt="1"/>
          </p:nvPr>
        </p:nvSpPr>
        <p:spPr>
          <a:xfrm>
            <a:off x="246186" y="814732"/>
            <a:ext cx="11699627" cy="377964"/>
          </a:xfrm>
          <a:prstGeom prst="rect">
            <a:avLst/>
          </a:prstGeom>
        </p:spPr>
        <p:txBody>
          <a:bodyPr/>
          <a:lstStyle>
            <a:lvl1pPr marL="0" indent="0">
              <a:buNone/>
              <a:defRPr sz="2000" b="0" i="0">
                <a:solidFill>
                  <a:srgbClr val="407196"/>
                </a:solidFill>
                <a:latin typeface="+mj-lt"/>
              </a:defRPr>
            </a:lvl1pPr>
          </a:lstStyle>
          <a:p>
            <a:pPr lvl="0"/>
            <a:r>
              <a:rPr lang="en-GB" dirty="0"/>
              <a:t>Subheading</a:t>
            </a:r>
            <a:endParaRPr lang="en-US" dirty="0"/>
          </a:p>
        </p:txBody>
      </p:sp>
    </p:spTree>
    <p:extLst>
      <p:ext uri="{BB962C8B-B14F-4D97-AF65-F5344CB8AC3E}">
        <p14:creationId xmlns:p14="http://schemas.microsoft.com/office/powerpoint/2010/main" val="1962365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_1">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C00C27-5BD1-80F3-F00D-D3FAE405A223}"/>
              </a:ext>
            </a:extLst>
          </p:cNvPr>
          <p:cNvSpPr>
            <a:spLocks noGrp="1"/>
          </p:cNvSpPr>
          <p:nvPr>
            <p:ph type="title" hasCustomPrompt="1"/>
          </p:nvPr>
        </p:nvSpPr>
        <p:spPr>
          <a:xfrm>
            <a:off x="838200" y="3040062"/>
            <a:ext cx="10515600" cy="777875"/>
          </a:xfrm>
          <a:prstGeom prst="rect">
            <a:avLst/>
          </a:prstGeom>
        </p:spPr>
        <p:txBody>
          <a:bodyPr/>
          <a:lstStyle>
            <a:lvl1pPr algn="ctr">
              <a:defRPr>
                <a:solidFill>
                  <a:schemeClr val="bg1"/>
                </a:solidFill>
                <a:latin typeface="+mj-lt"/>
              </a:defRPr>
            </a:lvl1pPr>
          </a:lstStyle>
          <a:p>
            <a:r>
              <a:rPr lang="en-GB"/>
              <a:t>Click to edit Subheading</a:t>
            </a:r>
            <a:endParaRPr lang="en-US"/>
          </a:p>
        </p:txBody>
      </p:sp>
    </p:spTree>
    <p:extLst>
      <p:ext uri="{BB962C8B-B14F-4D97-AF65-F5344CB8AC3E}">
        <p14:creationId xmlns:p14="http://schemas.microsoft.com/office/powerpoint/2010/main" val="16515200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35A4C2-F51B-B1A0-7C9D-14E192A55DFF}"/>
              </a:ext>
            </a:extLst>
          </p:cNvPr>
          <p:cNvSpPr>
            <a:spLocks noGrp="1"/>
          </p:cNvSpPr>
          <p:nvPr>
            <p:ph type="title" hasCustomPrompt="1"/>
          </p:nvPr>
        </p:nvSpPr>
        <p:spPr>
          <a:xfrm>
            <a:off x="838200" y="3040062"/>
            <a:ext cx="10515600" cy="777875"/>
          </a:xfrm>
          <a:prstGeom prst="rect">
            <a:avLst/>
          </a:prstGeom>
        </p:spPr>
        <p:txBody>
          <a:bodyPr/>
          <a:lstStyle>
            <a:lvl1pPr algn="ctr">
              <a:defRPr>
                <a:latin typeface="+mj-lt"/>
              </a:defRPr>
            </a:lvl1pPr>
          </a:lstStyle>
          <a:p>
            <a:r>
              <a:rPr lang="en-GB"/>
              <a:t>Click to edit Subheading</a:t>
            </a:r>
            <a:endParaRPr lang="en-US"/>
          </a:p>
        </p:txBody>
      </p:sp>
    </p:spTree>
    <p:extLst>
      <p:ext uri="{BB962C8B-B14F-4D97-AF65-F5344CB8AC3E}">
        <p14:creationId xmlns:p14="http://schemas.microsoft.com/office/powerpoint/2010/main" val="169068118"/>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143" userDrawn="1">
          <p15:clr>
            <a:srgbClr val="FBAE40"/>
          </p15:clr>
        </p15:guide>
        <p15:guide id="3" pos="7537" userDrawn="1">
          <p15:clr>
            <a:srgbClr val="FBAE40"/>
          </p15:clr>
        </p15:guide>
        <p15:guide id="4" orient="horz" pos="390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280275"/>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ing Good Together_BRAND_Title slide-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B51A4B-DE01-6813-E461-EBE4F3F202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4330" y="1"/>
            <a:ext cx="6367670" cy="6858000"/>
          </a:xfrm>
          <a:prstGeom prst="rect">
            <a:avLst/>
          </a:prstGeom>
        </p:spPr>
      </p:pic>
      <p:pic>
        <p:nvPicPr>
          <p:cNvPr id="3" name="Picture 2">
            <a:extLst>
              <a:ext uri="{FF2B5EF4-FFF2-40B4-BE49-F238E27FC236}">
                <a16:creationId xmlns:a16="http://schemas.microsoft.com/office/drawing/2014/main" id="{C564C1B9-3230-3C36-8DC0-FF513138441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pic>
        <p:nvPicPr>
          <p:cNvPr id="5" name="Picture 4" descr="A white text on a black background&#10;&#10;Description automatically generated">
            <a:extLst>
              <a:ext uri="{FF2B5EF4-FFF2-40B4-BE49-F238E27FC236}">
                <a16:creationId xmlns:a16="http://schemas.microsoft.com/office/drawing/2014/main" id="{7779FA3B-A588-F168-C12E-E45CEEAD2A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654" y="5412866"/>
            <a:ext cx="1584539" cy="1193549"/>
          </a:xfrm>
          <a:prstGeom prst="rect">
            <a:avLst/>
          </a:prstGeom>
        </p:spPr>
      </p:pic>
    </p:spTree>
    <p:extLst>
      <p:ext uri="{BB962C8B-B14F-4D97-AF65-F5344CB8AC3E}">
        <p14:creationId xmlns:p14="http://schemas.microsoft.com/office/powerpoint/2010/main" val="3518014528"/>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ILDCARE-MAIN Title slide-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E4F7B3-FD48-3142-863B-2EA039AAA9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97296" y="-1"/>
            <a:ext cx="6566982" cy="6857129"/>
          </a:xfrm>
          <a:prstGeom prst="rect">
            <a:avLst/>
          </a:prstGeom>
        </p:spPr>
      </p:pic>
      <p:pic>
        <p:nvPicPr>
          <p:cNvPr id="8" name="Picture 7">
            <a:extLst>
              <a:ext uri="{FF2B5EF4-FFF2-40B4-BE49-F238E27FC236}">
                <a16:creationId xmlns:a16="http://schemas.microsoft.com/office/drawing/2014/main" id="{B42954EE-F6D6-E22E-D9BF-59F662CB44B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a:stretch/>
        </p:blipFill>
        <p:spPr>
          <a:xfrm>
            <a:off x="0" y="-1"/>
            <a:ext cx="10437541" cy="6858000"/>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pic>
        <p:nvPicPr>
          <p:cNvPr id="10" name="Picture 9" descr="A white text on a black background&#10;&#10;Description automatically generated">
            <a:extLst>
              <a:ext uri="{FF2B5EF4-FFF2-40B4-BE49-F238E27FC236}">
                <a16:creationId xmlns:a16="http://schemas.microsoft.com/office/drawing/2014/main" id="{6E4AAB91-426D-FB04-42DE-36EC9C4ACD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8926" y="5650887"/>
            <a:ext cx="3331633" cy="852379"/>
          </a:xfrm>
          <a:prstGeom prst="rect">
            <a:avLst/>
          </a:prstGeom>
        </p:spPr>
      </p:pic>
    </p:spTree>
    <p:extLst>
      <p:ext uri="{BB962C8B-B14F-4D97-AF65-F5344CB8AC3E}">
        <p14:creationId xmlns:p14="http://schemas.microsoft.com/office/powerpoint/2010/main" val="4114100577"/>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ILDCARE-MAIN Title slide-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E4F7B3-FD48-3142-863B-2EA039AAA9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97296" y="-1"/>
            <a:ext cx="6566982" cy="6857129"/>
          </a:xfrm>
          <a:prstGeom prst="rect">
            <a:avLst/>
          </a:prstGeom>
        </p:spPr>
      </p:pic>
      <p:pic>
        <p:nvPicPr>
          <p:cNvPr id="8" name="Picture 7">
            <a:extLst>
              <a:ext uri="{FF2B5EF4-FFF2-40B4-BE49-F238E27FC236}">
                <a16:creationId xmlns:a16="http://schemas.microsoft.com/office/drawing/2014/main" id="{B42954EE-F6D6-E22E-D9BF-59F662CB44B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
          <a:stretch/>
        </p:blipFill>
        <p:spPr>
          <a:xfrm>
            <a:off x="0" y="-1"/>
            <a:ext cx="10437541" cy="6858000"/>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pic>
        <p:nvPicPr>
          <p:cNvPr id="3" name="Picture 2" descr="A white text on a black background&#10;&#10;Description automatically generated">
            <a:extLst>
              <a:ext uri="{FF2B5EF4-FFF2-40B4-BE49-F238E27FC236}">
                <a16:creationId xmlns:a16="http://schemas.microsoft.com/office/drawing/2014/main" id="{E576594A-D2D0-97CE-F54C-E62CE0F7AB9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8926" y="5650887"/>
            <a:ext cx="3331633" cy="852379"/>
          </a:xfrm>
          <a:prstGeom prst="rect">
            <a:avLst/>
          </a:prstGeom>
        </p:spPr>
      </p:pic>
    </p:spTree>
    <p:extLst>
      <p:ext uri="{BB962C8B-B14F-4D97-AF65-F5344CB8AC3E}">
        <p14:creationId xmlns:p14="http://schemas.microsoft.com/office/powerpoint/2010/main" val="535492230"/>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P-MAIN Title slide-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E4F7B3-FD48-3142-863B-2EA039AAA9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97296" y="-1"/>
            <a:ext cx="6566982" cy="6857129"/>
          </a:xfrm>
          <a:prstGeom prst="rect">
            <a:avLst/>
          </a:prstGeom>
        </p:spPr>
      </p:pic>
      <p:pic>
        <p:nvPicPr>
          <p:cNvPr id="8" name="Picture 7">
            <a:extLst>
              <a:ext uri="{FF2B5EF4-FFF2-40B4-BE49-F238E27FC236}">
                <a16:creationId xmlns:a16="http://schemas.microsoft.com/office/drawing/2014/main" id="{B42954EE-F6D6-E22E-D9BF-59F662CB44B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0437541" cy="6858000"/>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pic>
        <p:nvPicPr>
          <p:cNvPr id="4" name="Picture 3" descr="A black background with colorful letters&#10;&#10;Description automatically generated">
            <a:extLst>
              <a:ext uri="{FF2B5EF4-FFF2-40B4-BE49-F238E27FC236}">
                <a16:creationId xmlns:a16="http://schemas.microsoft.com/office/drawing/2014/main" id="{6288AAA1-65F1-E5F4-86C7-F1ED1369384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5926" y="5496095"/>
            <a:ext cx="1977065" cy="1021121"/>
          </a:xfrm>
          <a:prstGeom prst="rect">
            <a:avLst/>
          </a:prstGeom>
        </p:spPr>
      </p:pic>
    </p:spTree>
    <p:extLst>
      <p:ext uri="{BB962C8B-B14F-4D97-AF65-F5344CB8AC3E}">
        <p14:creationId xmlns:p14="http://schemas.microsoft.com/office/powerpoint/2010/main" val="245571690"/>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P-MAIN Title slide-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E4F7B3-FD48-3142-863B-2EA039AAA9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97296" y="-1"/>
            <a:ext cx="6566982" cy="6857129"/>
          </a:xfrm>
          <a:prstGeom prst="rect">
            <a:avLst/>
          </a:prstGeom>
        </p:spPr>
      </p:pic>
      <p:pic>
        <p:nvPicPr>
          <p:cNvPr id="4" name="Picture 3">
            <a:extLst>
              <a:ext uri="{FF2B5EF4-FFF2-40B4-BE49-F238E27FC236}">
                <a16:creationId xmlns:a16="http://schemas.microsoft.com/office/drawing/2014/main" id="{46310693-A4A0-5C55-B056-A3B8617688D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0437541" cy="6858000"/>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pic>
        <p:nvPicPr>
          <p:cNvPr id="3" name="Picture 2" descr="A black background with colorful letters&#10;&#10;Description automatically generated">
            <a:extLst>
              <a:ext uri="{FF2B5EF4-FFF2-40B4-BE49-F238E27FC236}">
                <a16:creationId xmlns:a16="http://schemas.microsoft.com/office/drawing/2014/main" id="{BFB3DE80-4174-92F3-19C2-053A053B25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5926" y="5496095"/>
            <a:ext cx="1977065" cy="1021121"/>
          </a:xfrm>
          <a:prstGeom prst="rect">
            <a:avLst/>
          </a:prstGeom>
        </p:spPr>
      </p:pic>
    </p:spTree>
    <p:extLst>
      <p:ext uri="{BB962C8B-B14F-4D97-AF65-F5344CB8AC3E}">
        <p14:creationId xmlns:p14="http://schemas.microsoft.com/office/powerpoint/2010/main" val="1878533246"/>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OOD-MAIN Title slide-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97A3BE-4082-4BEB-171B-2B006B757F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24330" y="1"/>
            <a:ext cx="6367670" cy="6858000"/>
          </a:xfrm>
          <a:prstGeom prst="rect">
            <a:avLst/>
          </a:prstGeom>
        </p:spPr>
      </p:pic>
      <p:pic>
        <p:nvPicPr>
          <p:cNvPr id="4" name="Picture 3">
            <a:extLst>
              <a:ext uri="{FF2B5EF4-FFF2-40B4-BE49-F238E27FC236}">
                <a16:creationId xmlns:a16="http://schemas.microsoft.com/office/drawing/2014/main" id="{16EBF480-5A65-5233-D1F8-23B68A7099A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10437542" cy="6858000"/>
          </a:xfrm>
          <a:prstGeom prst="rect">
            <a:avLst/>
          </a:prstGeom>
        </p:spPr>
      </p:pic>
      <p:sp>
        <p:nvSpPr>
          <p:cNvPr id="2" name="Title 1">
            <a:extLst>
              <a:ext uri="{FF2B5EF4-FFF2-40B4-BE49-F238E27FC236}">
                <a16:creationId xmlns:a16="http://schemas.microsoft.com/office/drawing/2014/main" id="{F73E791C-6D27-4106-444C-EC3003F91E3A}"/>
              </a:ext>
            </a:extLst>
          </p:cNvPr>
          <p:cNvSpPr>
            <a:spLocks noGrp="1"/>
          </p:cNvSpPr>
          <p:nvPr>
            <p:ph type="ctrTitle" hasCustomPrompt="1"/>
          </p:nvPr>
        </p:nvSpPr>
        <p:spPr>
          <a:xfrm>
            <a:off x="634313" y="1643448"/>
            <a:ext cx="4926227" cy="1173891"/>
          </a:xfrm>
          <a:prstGeom prst="rect">
            <a:avLst/>
          </a:prstGeom>
        </p:spPr>
        <p:txBody>
          <a:bodyPr anchor="b"/>
          <a:lstStyle>
            <a:lvl1pPr algn="l">
              <a:defRPr sz="6000" b="1" i="0">
                <a:solidFill>
                  <a:schemeClr val="bg1"/>
                </a:solidFill>
                <a:latin typeface="+mj-lt"/>
              </a:defRPr>
            </a:lvl1pPr>
          </a:lstStyle>
          <a:p>
            <a:r>
              <a:rPr lang="en-GB"/>
              <a:t>Title</a:t>
            </a:r>
            <a:endParaRPr lang="en-US"/>
          </a:p>
        </p:txBody>
      </p:sp>
      <p:pic>
        <p:nvPicPr>
          <p:cNvPr id="5" name="Picture 4" descr="A white text on a black background&#10;&#10;Description automatically generated">
            <a:extLst>
              <a:ext uri="{FF2B5EF4-FFF2-40B4-BE49-F238E27FC236}">
                <a16:creationId xmlns:a16="http://schemas.microsoft.com/office/drawing/2014/main" id="{0D147310-D521-298B-9FA3-1AAAAC977A4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7393" y="5661673"/>
            <a:ext cx="1848674" cy="840306"/>
          </a:xfrm>
          <a:prstGeom prst="rect">
            <a:avLst/>
          </a:prstGeom>
        </p:spPr>
      </p:pic>
    </p:spTree>
    <p:extLst>
      <p:ext uri="{BB962C8B-B14F-4D97-AF65-F5344CB8AC3E}">
        <p14:creationId xmlns:p14="http://schemas.microsoft.com/office/powerpoint/2010/main" val="440468040"/>
      </p:ext>
    </p:extLst>
  </p:cSld>
  <p:clrMapOvr>
    <a:masterClrMapping/>
  </p:clrMapOvr>
  <p:extLst>
    <p:ext uri="{DCECCB84-F9BA-43D5-87BE-67443E8EF086}">
      <p15:sldGuideLst xmlns:p15="http://schemas.microsoft.com/office/powerpoint/2012/main">
        <p15:guide id="1" orient="horz" pos="3430" userDrawn="1">
          <p15:clr>
            <a:srgbClr val="FBAE40"/>
          </p15:clr>
        </p15:guide>
        <p15:guide id="2" pos="39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36.png"/><Relationship Id="rId4" Type="http://schemas.openxmlformats.org/officeDocument/2006/relationships/slideLayout" Target="../slideLayouts/slideLayout29.xml"/><Relationship Id="rId9" Type="http://schemas.openxmlformats.org/officeDocument/2006/relationships/image" Target="../media/image3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theme" Target="../theme/theme5.xml"/><Relationship Id="rId1" Type="http://schemas.openxmlformats.org/officeDocument/2006/relationships/slideLayout" Target="../slideLayouts/slideLayout33.xml"/><Relationship Id="rId4" Type="http://schemas.openxmlformats.org/officeDocument/2006/relationships/image" Target="../media/image38.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theme" Target="../theme/theme6.xml"/><Relationship Id="rId1" Type="http://schemas.openxmlformats.org/officeDocument/2006/relationships/slideLayout" Target="../slideLayouts/slideLayout34.xml"/><Relationship Id="rId4" Type="http://schemas.openxmlformats.org/officeDocument/2006/relationships/image" Target="../media/image3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theme" Target="../theme/theme7.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8107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176873"/>
      </p:ext>
    </p:extLst>
  </p:cSld>
  <p:clrMap bg1="lt1" tx1="dk1" bg2="lt2" tx2="dk2" accent1="accent1" accent2="accent2" accent3="accent3" accent4="accent4" accent5="accent5" accent6="accent6" hlink="hlink" folHlink="folHlink"/>
  <p:sldLayoutIdLst>
    <p:sldLayoutId id="2147483759" r:id="rId1"/>
    <p:sldLayoutId id="2147483765" r:id="rId2"/>
    <p:sldLayoutId id="2147483766" r:id="rId3"/>
    <p:sldLayoutId id="2147483772" r:id="rId4"/>
    <p:sldLayoutId id="2147483773" r:id="rId5"/>
    <p:sldLayoutId id="2147483760" r:id="rId6"/>
    <p:sldLayoutId id="2147483768" r:id="rId7"/>
    <p:sldLayoutId id="2147483774" r:id="rId8"/>
    <p:sldLayoutId id="2147483762" r:id="rId9"/>
    <p:sldLayoutId id="2147483775" r:id="rId10"/>
    <p:sldLayoutId id="2147483769" r:id="rId11"/>
    <p:sldLayoutId id="2147483763" r:id="rId12"/>
    <p:sldLayoutId id="21474837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28140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alphaModFix amt="89744"/>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Slide Number Placeholder 5">
            <a:extLst>
              <a:ext uri="{FF2B5EF4-FFF2-40B4-BE49-F238E27FC236}">
                <a16:creationId xmlns:a16="http://schemas.microsoft.com/office/drawing/2014/main" id="{59A21280-56AE-8F95-8722-E21775F9C4C2}"/>
              </a:ext>
            </a:extLst>
          </p:cNvPr>
          <p:cNvSpPr txBox="1">
            <a:spLocks/>
          </p:cNvSpPr>
          <p:nvPr userDrawn="1"/>
        </p:nvSpPr>
        <p:spPr>
          <a:xfrm>
            <a:off x="918544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Museo Sans Rounded 300" panose="020000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7974A2-790B-DF47-BEEA-461BD6F3F637}" type="slidenum">
              <a:rPr lang="en-US" smtClean="0">
                <a:solidFill>
                  <a:srgbClr val="407196"/>
                </a:solidFill>
                <a:latin typeface="+mj-lt"/>
              </a:rPr>
              <a:pPr/>
              <a:t>‹#›</a:t>
            </a:fld>
            <a:endParaRPr lang="en-US">
              <a:solidFill>
                <a:srgbClr val="407196"/>
              </a:solidFill>
              <a:latin typeface="+mj-lt"/>
            </a:endParaRPr>
          </a:p>
        </p:txBody>
      </p:sp>
      <p:pic>
        <p:nvPicPr>
          <p:cNvPr id="4" name="Picture 3" descr="A blue text on a black background&#10;&#10;Description automatically generated">
            <a:extLst>
              <a:ext uri="{FF2B5EF4-FFF2-40B4-BE49-F238E27FC236}">
                <a16:creationId xmlns:a16="http://schemas.microsoft.com/office/drawing/2014/main" id="{06A9CA7D-1458-2CCD-4134-8D2500DC77E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10101" y="5991224"/>
            <a:ext cx="993914" cy="748663"/>
          </a:xfrm>
          <a:prstGeom prst="rect">
            <a:avLst/>
          </a:prstGeom>
        </p:spPr>
      </p:pic>
    </p:spTree>
    <p:extLst>
      <p:ext uri="{BB962C8B-B14F-4D97-AF65-F5344CB8AC3E}">
        <p14:creationId xmlns:p14="http://schemas.microsoft.com/office/powerpoint/2010/main" val="770693916"/>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75" r:id="rId4"/>
    <p:sldLayoutId id="2147483676" r:id="rId5"/>
    <p:sldLayoutId id="2147483677" r:id="rId6"/>
    <p:sldLayoutId id="2147483785" r:id="rId7"/>
  </p:sldLayoutIdLst>
  <p:txStyles>
    <p:titleStyle>
      <a:lvl1pPr algn="l" defTabSz="914400" rtl="0" eaLnBrk="1" latinLnBrk="0" hangingPunct="1">
        <a:lnSpc>
          <a:spcPct val="90000"/>
        </a:lnSpc>
        <a:spcBef>
          <a:spcPct val="0"/>
        </a:spcBef>
        <a:buNone/>
        <a:defRPr sz="4400" b="1" i="0" kern="1200">
          <a:solidFill>
            <a:srgbClr val="407196"/>
          </a:solidFill>
          <a:latin typeface="Museo Sans Rounded 700"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E536F"/>
          </a:solidFill>
          <a:latin typeface="Museo Sans Rounded 3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E536F"/>
          </a:solidFill>
          <a:latin typeface="Museo Sans Rounded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E536F"/>
          </a:solidFill>
          <a:latin typeface="Museo Sans Rounded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E536F"/>
          </a:solidFill>
          <a:latin typeface="Museo Sans Rounded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E536F"/>
          </a:solidFill>
          <a:latin typeface="Museo Sans Rounded 3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userDrawn="1">
          <p15:clr>
            <a:srgbClr val="F26B43"/>
          </p15:clr>
        </p15:guide>
        <p15:guide id="2" pos="7537" userDrawn="1">
          <p15:clr>
            <a:srgbClr val="F26B43"/>
          </p15:clr>
        </p15:guide>
        <p15:guide id="3" pos="143" userDrawn="1">
          <p15:clr>
            <a:srgbClr val="F26B43"/>
          </p15:clr>
        </p15:guide>
        <p15:guide id="4" orient="horz" pos="390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370C77CD-D262-3A4C-2155-E73F2A92BD78}"/>
              </a:ext>
            </a:extLst>
          </p:cNvPr>
          <p:cNvSpPr txBox="1">
            <a:spLocks/>
          </p:cNvSpPr>
          <p:nvPr userDrawn="1"/>
        </p:nvSpPr>
        <p:spPr>
          <a:xfrm>
            <a:off x="918544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Museo Sans Rounded 300" panose="020000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7974A2-790B-DF47-BEEA-461BD6F3F637}" type="slidenum">
              <a:rPr lang="en-US" smtClean="0">
                <a:latin typeface="+mj-lt"/>
              </a:rPr>
              <a:pPr/>
              <a:t>‹#›</a:t>
            </a:fld>
            <a:endParaRPr lang="en-US">
              <a:latin typeface="+mj-lt"/>
            </a:endParaRPr>
          </a:p>
        </p:txBody>
      </p:sp>
      <p:pic>
        <p:nvPicPr>
          <p:cNvPr id="5" name="Picture 4" descr="A white text on a black background&#10;&#10;Description automatically generated">
            <a:extLst>
              <a:ext uri="{FF2B5EF4-FFF2-40B4-BE49-F238E27FC236}">
                <a16:creationId xmlns:a16="http://schemas.microsoft.com/office/drawing/2014/main" id="{05049E2B-96BD-C564-C4CF-5B6A45F655E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8980" y="5981154"/>
            <a:ext cx="1016911" cy="765985"/>
          </a:xfrm>
          <a:prstGeom prst="rect">
            <a:avLst/>
          </a:prstGeom>
        </p:spPr>
      </p:pic>
    </p:spTree>
    <p:extLst>
      <p:ext uri="{BB962C8B-B14F-4D97-AF65-F5344CB8AC3E}">
        <p14:creationId xmlns:p14="http://schemas.microsoft.com/office/powerpoint/2010/main" val="1127718767"/>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b="1" i="0" kern="1200">
          <a:solidFill>
            <a:schemeClr val="bg1"/>
          </a:solidFill>
          <a:latin typeface="Museo Sans Rounded 700"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useo Sans Rounded 3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useo Sans Rounded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useo Sans Rounded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useo Sans Rounded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useo Sans Rounded 3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CF3F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03E3BA-289F-A9BE-48C1-01EA141F1EDC}"/>
              </a:ext>
            </a:extLst>
          </p:cNvPr>
          <p:cNvPicPr>
            <a:picLocks noChangeAspect="1"/>
          </p:cNvPicPr>
          <p:nvPr userDrawn="1"/>
        </p:nvPicPr>
        <p:blipFill>
          <a:blip r:embed="rId3"/>
          <a:srcRect/>
          <a:stretch/>
        </p:blipFill>
        <p:spPr>
          <a:xfrm>
            <a:off x="0" y="0"/>
            <a:ext cx="12192000" cy="6858000"/>
          </a:xfrm>
          <a:prstGeom prst="rect">
            <a:avLst/>
          </a:prstGeom>
        </p:spPr>
      </p:pic>
      <p:sp>
        <p:nvSpPr>
          <p:cNvPr id="28" name="Slide Number Placeholder 5">
            <a:extLst>
              <a:ext uri="{FF2B5EF4-FFF2-40B4-BE49-F238E27FC236}">
                <a16:creationId xmlns:a16="http://schemas.microsoft.com/office/drawing/2014/main" id="{59A21280-56AE-8F95-8722-E21775F9C4C2}"/>
              </a:ext>
            </a:extLst>
          </p:cNvPr>
          <p:cNvSpPr txBox="1">
            <a:spLocks/>
          </p:cNvSpPr>
          <p:nvPr userDrawn="1"/>
        </p:nvSpPr>
        <p:spPr>
          <a:xfrm>
            <a:off x="9185448"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solidFill>
                <a:latin typeface="Museo Sans Rounded 300" panose="020000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17974A2-790B-DF47-BEEA-461BD6F3F637}" type="slidenum">
              <a:rPr lang="en-US" smtClean="0">
                <a:solidFill>
                  <a:srgbClr val="407196"/>
                </a:solidFill>
                <a:latin typeface="+mj-lt"/>
              </a:rPr>
              <a:pPr/>
              <a:t>‹#›</a:t>
            </a:fld>
            <a:endParaRPr lang="en-US">
              <a:solidFill>
                <a:srgbClr val="407196"/>
              </a:solidFill>
              <a:latin typeface="+mj-lt"/>
            </a:endParaRPr>
          </a:p>
        </p:txBody>
      </p:sp>
      <p:pic>
        <p:nvPicPr>
          <p:cNvPr id="2" name="Picture 1" descr="A blue text on a black background&#10;&#10;Description automatically generated">
            <a:extLst>
              <a:ext uri="{FF2B5EF4-FFF2-40B4-BE49-F238E27FC236}">
                <a16:creationId xmlns:a16="http://schemas.microsoft.com/office/drawing/2014/main" id="{8B07DF36-A747-A04D-7623-09033151A37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101" y="5991224"/>
            <a:ext cx="993914" cy="748663"/>
          </a:xfrm>
          <a:prstGeom prst="rect">
            <a:avLst/>
          </a:prstGeom>
        </p:spPr>
      </p:pic>
    </p:spTree>
    <p:extLst>
      <p:ext uri="{BB962C8B-B14F-4D97-AF65-F5344CB8AC3E}">
        <p14:creationId xmlns:p14="http://schemas.microsoft.com/office/powerpoint/2010/main" val="2358400376"/>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b="1" i="0" kern="1200">
          <a:solidFill>
            <a:srgbClr val="407196"/>
          </a:solidFill>
          <a:latin typeface="Museo Sans Rounded 700"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E536F"/>
          </a:solidFill>
          <a:latin typeface="Museo Sans Rounded 3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E536F"/>
          </a:solidFill>
          <a:latin typeface="Museo Sans Rounded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E536F"/>
          </a:solidFill>
          <a:latin typeface="Museo Sans Rounded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E536F"/>
          </a:solidFill>
          <a:latin typeface="Museo Sans Rounded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E536F"/>
          </a:solidFill>
          <a:latin typeface="Museo Sans Rounded 3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04" userDrawn="1">
          <p15:clr>
            <a:srgbClr val="F26B43"/>
          </p15:clr>
        </p15:guide>
        <p15:guide id="2" pos="7537" userDrawn="1">
          <p15:clr>
            <a:srgbClr val="F26B43"/>
          </p15:clr>
        </p15:guide>
        <p15:guide id="3" pos="143" userDrawn="1">
          <p15:clr>
            <a:srgbClr val="F26B43"/>
          </p15:clr>
        </p15:guide>
        <p15:guide id="4" orient="horz" pos="3906"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A black and white sign with white text&#10;&#10;Description automatically generated with low confidence">
            <a:extLst>
              <a:ext uri="{FF2B5EF4-FFF2-40B4-BE49-F238E27FC236}">
                <a16:creationId xmlns:a16="http://schemas.microsoft.com/office/drawing/2014/main" id="{62B68366-097F-0C8B-B732-38677E32F181}"/>
              </a:ext>
            </a:extLst>
          </p:cNvPr>
          <p:cNvPicPr>
            <a:picLocks noChangeAspect="1"/>
          </p:cNvPicPr>
          <p:nvPr userDrawn="1"/>
        </p:nvPicPr>
        <p:blipFill>
          <a:blip r:embed="rId3"/>
          <a:stretch>
            <a:fillRect/>
          </a:stretch>
        </p:blipFill>
        <p:spPr>
          <a:xfrm>
            <a:off x="623391" y="5493543"/>
            <a:ext cx="3710485" cy="807243"/>
          </a:xfrm>
          <a:prstGeom prst="rect">
            <a:avLst/>
          </a:prstGeom>
        </p:spPr>
      </p:pic>
    </p:spTree>
    <p:extLst>
      <p:ext uri="{BB962C8B-B14F-4D97-AF65-F5344CB8AC3E}">
        <p14:creationId xmlns:p14="http://schemas.microsoft.com/office/powerpoint/2010/main" val="599466622"/>
      </p:ext>
    </p:extLst>
  </p:cSld>
  <p:clrMap bg1="lt1" tx1="dk1" bg2="lt2" tx2="dk2" accent1="accent1" accent2="accent2" accent3="accent3" accent4="accent4" accent5="accent5" accent6="accent6" hlink="hlink" folHlink="folHlink"/>
  <p:sldLayoutIdLst>
    <p:sldLayoutId id="21474837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2.xml"/><Relationship Id="rId1" Type="http://schemas.openxmlformats.org/officeDocument/2006/relationships/tags" Target="../tags/tag1.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microsoft.com/office/2007/relationships/hdphoto" Target="../media/hdphoto2.wdp"/><Relationship Id="rId5" Type="http://schemas.openxmlformats.org/officeDocument/2006/relationships/image" Target="../media/image4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48_E90086B5.xml"/><Relationship Id="rId2" Type="http://schemas.openxmlformats.org/officeDocument/2006/relationships/notesSlide" Target="../notesSlides/notesSlide6.xml"/><Relationship Id="rId1" Type="http://schemas.openxmlformats.org/officeDocument/2006/relationships/slideLayout" Target="../slideLayouts/slideLayout31.xml"/><Relationship Id="rId5" Type="http://schemas.openxmlformats.org/officeDocument/2006/relationships/image" Target="../media/image50.png"/><Relationship Id="rId4" Type="http://schemas.openxmlformats.org/officeDocument/2006/relationships/image" Target="../media/image4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53.jpeg"/><Relationship Id="rId4"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blue text on a black background&#10;&#10;Description automatically generated">
            <a:extLst>
              <a:ext uri="{FF2B5EF4-FFF2-40B4-BE49-F238E27FC236}">
                <a16:creationId xmlns:a16="http://schemas.microsoft.com/office/drawing/2014/main" id="{605685F1-8374-964C-26A3-DBA3380BA93B}"/>
              </a:ext>
            </a:extLst>
          </p:cNvPr>
          <p:cNvPicPr>
            <a:picLocks noGrp="1" noChangeAspect="1"/>
          </p:cNvPicPr>
          <p:nvPr>
            <p:ph sz="half" idx="1"/>
          </p:nvPr>
        </p:nvPicPr>
        <p:blipFill>
          <a:blip r:embed="rId3"/>
          <a:stretch>
            <a:fillRect/>
          </a:stretch>
        </p:blipFill>
        <p:spPr>
          <a:xfrm>
            <a:off x="8256272" y="-196306"/>
            <a:ext cx="2925536" cy="2246811"/>
          </a:xfrm>
        </p:spPr>
      </p:pic>
      <p:pic>
        <p:nvPicPr>
          <p:cNvPr id="9" name="Content Placeholder 8">
            <a:extLst>
              <a:ext uri="{FF2B5EF4-FFF2-40B4-BE49-F238E27FC236}">
                <a16:creationId xmlns:a16="http://schemas.microsoft.com/office/drawing/2014/main" id="{B73C0B59-E430-99D2-C849-ACADC9688A5F}"/>
              </a:ext>
            </a:extLst>
          </p:cNvPr>
          <p:cNvPicPr>
            <a:picLocks noGrp="1" noChangeAspect="1"/>
          </p:cNvPicPr>
          <p:nvPr>
            <p:ph sz="half" idx="2"/>
          </p:nvPr>
        </p:nvPicPr>
        <p:blipFill>
          <a:blip r:embed="rId4"/>
          <a:stretch>
            <a:fillRect/>
          </a:stretch>
        </p:blipFill>
        <p:spPr>
          <a:xfrm>
            <a:off x="3291840" y="83784"/>
            <a:ext cx="4715691" cy="6722884"/>
          </a:xfrm>
        </p:spPr>
      </p:pic>
    </p:spTree>
    <p:extLst>
      <p:ext uri="{BB962C8B-B14F-4D97-AF65-F5344CB8AC3E}">
        <p14:creationId xmlns:p14="http://schemas.microsoft.com/office/powerpoint/2010/main" val="123840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C05B9-0517-2524-1BC7-2FABA0528347}"/>
              </a:ext>
            </a:extLst>
          </p:cNvPr>
          <p:cNvSpPr>
            <a:spLocks noGrp="1"/>
          </p:cNvSpPr>
          <p:nvPr>
            <p:ph type="title"/>
          </p:nvPr>
        </p:nvSpPr>
        <p:spPr/>
        <p:txBody>
          <a:bodyPr/>
          <a:lstStyle/>
          <a:p>
            <a:r>
              <a:rPr lang="en-GB" dirty="0"/>
              <a:t>I know where the First Aid kit is</a:t>
            </a:r>
          </a:p>
        </p:txBody>
      </p:sp>
      <p:pic>
        <p:nvPicPr>
          <p:cNvPr id="4098" name="Picture 2" descr="First Aid Kit Large Workplace">
            <a:extLst>
              <a:ext uri="{FF2B5EF4-FFF2-40B4-BE49-F238E27FC236}">
                <a16:creationId xmlns:a16="http://schemas.microsoft.com/office/drawing/2014/main" id="{2458CC07-8EA8-EE42-D69C-DB2D611AE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 y="873258"/>
            <a:ext cx="4101084" cy="51263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DAC38BA-93FF-5148-02AD-8831EC7F2BD4}"/>
              </a:ext>
            </a:extLst>
          </p:cNvPr>
          <p:cNvPicPr>
            <a:picLocks noChangeAspect="1"/>
          </p:cNvPicPr>
          <p:nvPr/>
        </p:nvPicPr>
        <p:blipFill>
          <a:blip r:embed="rId4"/>
          <a:stretch>
            <a:fillRect/>
          </a:stretch>
        </p:blipFill>
        <p:spPr>
          <a:xfrm>
            <a:off x="6096000" y="1652577"/>
            <a:ext cx="5334462" cy="4625741"/>
          </a:xfrm>
          <a:prstGeom prst="rect">
            <a:avLst/>
          </a:prstGeom>
        </p:spPr>
      </p:pic>
    </p:spTree>
    <p:extLst>
      <p:ext uri="{BB962C8B-B14F-4D97-AF65-F5344CB8AC3E}">
        <p14:creationId xmlns:p14="http://schemas.microsoft.com/office/powerpoint/2010/main" val="3479225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2D2BDDB3-871B-0FBA-61C7-E4E59A1DB7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646" y="2884403"/>
            <a:ext cx="4191000" cy="17811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a:extLst>
              <a:ext uri="{FF2B5EF4-FFF2-40B4-BE49-F238E27FC236}">
                <a16:creationId xmlns:a16="http://schemas.microsoft.com/office/drawing/2014/main" id="{3CAA7E29-323A-97E4-ACF2-AC666C827423}"/>
              </a:ext>
            </a:extLst>
          </p:cNvPr>
          <p:cNvSpPr>
            <a:spLocks noGrp="1"/>
          </p:cNvSpPr>
          <p:nvPr>
            <p:ph type="title"/>
          </p:nvPr>
        </p:nvSpPr>
        <p:spPr>
          <a:xfrm>
            <a:off x="3551300" y="232109"/>
            <a:ext cx="11687907" cy="608150"/>
          </a:xfrm>
        </p:spPr>
        <p:txBody>
          <a:bodyPr/>
          <a:lstStyle/>
          <a:p>
            <a:r>
              <a:rPr lang="en-US" sz="6600" dirty="0"/>
              <a:t>Any questions?</a:t>
            </a:r>
          </a:p>
        </p:txBody>
      </p:sp>
    </p:spTree>
    <p:custDataLst>
      <p:tags r:id="rId1"/>
    </p:custDataLst>
    <p:extLst>
      <p:ext uri="{BB962C8B-B14F-4D97-AF65-F5344CB8AC3E}">
        <p14:creationId xmlns:p14="http://schemas.microsoft.com/office/powerpoint/2010/main" val="364844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3B5BDBD-3A2F-3B6E-9DC1-A981EBF31909}"/>
              </a:ext>
            </a:extLst>
          </p:cNvPr>
          <p:cNvPicPr>
            <a:picLocks noGrp="1" noChangeAspect="1"/>
          </p:cNvPicPr>
          <p:nvPr>
            <p:ph sz="half" idx="1"/>
          </p:nvPr>
        </p:nvPicPr>
        <p:blipFill>
          <a:blip r:embed="rId3"/>
          <a:stretch>
            <a:fillRect/>
          </a:stretch>
        </p:blipFill>
        <p:spPr>
          <a:xfrm>
            <a:off x="1463040" y="2052427"/>
            <a:ext cx="4110948" cy="4419270"/>
          </a:xfrm>
        </p:spPr>
      </p:pic>
      <p:sp>
        <p:nvSpPr>
          <p:cNvPr id="3" name="Content Placeholder 2">
            <a:extLst>
              <a:ext uri="{FF2B5EF4-FFF2-40B4-BE49-F238E27FC236}">
                <a16:creationId xmlns:a16="http://schemas.microsoft.com/office/drawing/2014/main" id="{A22EC7F7-7CE5-AB15-2EA7-CC4998F3986A}"/>
              </a:ext>
            </a:extLst>
          </p:cNvPr>
          <p:cNvSpPr>
            <a:spLocks noGrp="1"/>
          </p:cNvSpPr>
          <p:nvPr>
            <p:ph sz="half" idx="2"/>
          </p:nvPr>
        </p:nvSpPr>
        <p:spPr>
          <a:xfrm>
            <a:off x="6396447" y="2173622"/>
            <a:ext cx="5737171" cy="4517543"/>
          </a:xfrm>
        </p:spPr>
        <p:txBody>
          <a:bodyPr/>
          <a:lstStyle/>
          <a:p>
            <a:r>
              <a:rPr lang="en-GB" sz="8000" dirty="0"/>
              <a:t>IS IT SAFE?</a:t>
            </a:r>
          </a:p>
          <a:p>
            <a:endParaRPr lang="en-GB" sz="2400" dirty="0"/>
          </a:p>
          <a:p>
            <a:r>
              <a:rPr lang="en-GB" sz="8000" dirty="0"/>
              <a:t>LOOK FOR DANGER</a:t>
            </a:r>
          </a:p>
        </p:txBody>
      </p:sp>
      <p:sp>
        <p:nvSpPr>
          <p:cNvPr id="4" name="Title 3">
            <a:extLst>
              <a:ext uri="{FF2B5EF4-FFF2-40B4-BE49-F238E27FC236}">
                <a16:creationId xmlns:a16="http://schemas.microsoft.com/office/drawing/2014/main" id="{902E1469-6D01-80F9-52B7-EF6E3F3479D7}"/>
              </a:ext>
            </a:extLst>
          </p:cNvPr>
          <p:cNvSpPr>
            <a:spLocks noGrp="1"/>
          </p:cNvSpPr>
          <p:nvPr>
            <p:ph type="title"/>
          </p:nvPr>
        </p:nvSpPr>
        <p:spPr/>
        <p:txBody>
          <a:bodyPr/>
          <a:lstStyle/>
          <a:p>
            <a:endParaRPr lang="en-GB" sz="4800" dirty="0"/>
          </a:p>
        </p:txBody>
      </p:sp>
      <p:pic>
        <p:nvPicPr>
          <p:cNvPr id="9" name="Picture 8">
            <a:extLst>
              <a:ext uri="{FF2B5EF4-FFF2-40B4-BE49-F238E27FC236}">
                <a16:creationId xmlns:a16="http://schemas.microsoft.com/office/drawing/2014/main" id="{0B5762B0-E5F7-D8CC-ED43-A6D8A89D8D08}"/>
              </a:ext>
            </a:extLst>
          </p:cNvPr>
          <p:cNvPicPr>
            <a:picLocks noChangeAspect="1"/>
          </p:cNvPicPr>
          <p:nvPr/>
        </p:nvPicPr>
        <p:blipFill>
          <a:blip r:embed="rId4"/>
          <a:stretch>
            <a:fillRect/>
          </a:stretch>
        </p:blipFill>
        <p:spPr>
          <a:xfrm>
            <a:off x="1463040" y="386303"/>
            <a:ext cx="9566505" cy="1592328"/>
          </a:xfrm>
          <a:prstGeom prst="rect">
            <a:avLst/>
          </a:prstGeom>
        </p:spPr>
      </p:pic>
    </p:spTree>
    <p:extLst>
      <p:ext uri="{BB962C8B-B14F-4D97-AF65-F5344CB8AC3E}">
        <p14:creationId xmlns:p14="http://schemas.microsoft.com/office/powerpoint/2010/main" val="108117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6CC0C-A89B-3C10-4FF0-5DADEABC278A}"/>
              </a:ext>
            </a:extLst>
          </p:cNvPr>
          <p:cNvSpPr>
            <a:spLocks noGrp="1"/>
          </p:cNvSpPr>
          <p:nvPr>
            <p:ph type="title"/>
          </p:nvPr>
        </p:nvSpPr>
        <p:spPr/>
        <p:txBody>
          <a:bodyPr/>
          <a:lstStyle/>
          <a:p>
            <a:r>
              <a:rPr lang="en-GB" dirty="0"/>
              <a:t>I know about dangerous things and how to keep safe</a:t>
            </a:r>
          </a:p>
        </p:txBody>
      </p:sp>
      <p:pic>
        <p:nvPicPr>
          <p:cNvPr id="6" name="Picture 5">
            <a:extLst>
              <a:ext uri="{FF2B5EF4-FFF2-40B4-BE49-F238E27FC236}">
                <a16:creationId xmlns:a16="http://schemas.microsoft.com/office/drawing/2014/main" id="{6C5DE728-D76E-08B2-677A-283A8CEA31E0}"/>
              </a:ext>
            </a:extLst>
          </p:cNvPr>
          <p:cNvPicPr>
            <a:picLocks noChangeAspect="1"/>
          </p:cNvPicPr>
          <p:nvPr/>
        </p:nvPicPr>
        <p:blipFill rotWithShape="1">
          <a:blip r:embed="rId3"/>
          <a:srcRect t="3520"/>
          <a:stretch/>
        </p:blipFill>
        <p:spPr>
          <a:xfrm>
            <a:off x="252045" y="1706880"/>
            <a:ext cx="10423475" cy="5020124"/>
          </a:xfrm>
          <a:prstGeom prst="rect">
            <a:avLst/>
          </a:prstGeom>
        </p:spPr>
      </p:pic>
    </p:spTree>
    <p:extLst>
      <p:ext uri="{BB962C8B-B14F-4D97-AF65-F5344CB8AC3E}">
        <p14:creationId xmlns:p14="http://schemas.microsoft.com/office/powerpoint/2010/main" val="37720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9AF9AF-DA77-4734-A7C7-5E59F670B968}"/>
              </a:ext>
            </a:extLst>
          </p:cNvPr>
          <p:cNvSpPr>
            <a:spLocks noGrp="1"/>
          </p:cNvSpPr>
          <p:nvPr>
            <p:ph type="title"/>
          </p:nvPr>
        </p:nvSpPr>
        <p:spPr>
          <a:xfrm>
            <a:off x="254136" y="240169"/>
            <a:ext cx="11687907" cy="608150"/>
          </a:xfrm>
          <a:prstGeom prst="rect">
            <a:avLst/>
          </a:prstGeom>
        </p:spPr>
        <p:txBody>
          <a:bodyPr/>
          <a:lstStyle/>
          <a:p>
            <a:r>
              <a:rPr lang="en-GB" dirty="0"/>
              <a:t>I know why I would call for help and how</a:t>
            </a:r>
          </a:p>
        </p:txBody>
      </p:sp>
      <p:pic>
        <p:nvPicPr>
          <p:cNvPr id="9" name="Picture 8">
            <a:extLst>
              <a:ext uri="{FF2B5EF4-FFF2-40B4-BE49-F238E27FC236}">
                <a16:creationId xmlns:a16="http://schemas.microsoft.com/office/drawing/2014/main" id="{5290EE9F-3485-090C-B716-341CABB934E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97067" l="372" r="99814">
                        <a14:foregroundMark x1="94786" y1="3733" x2="11732" y2="4533"/>
                        <a14:foregroundMark x1="11732" y1="4533" x2="3724" y2="8267"/>
                        <a14:foregroundMark x1="3724" y1="8267" x2="4469" y2="89867"/>
                        <a14:foregroundMark x1="4469" y1="89867" x2="14525" y2="97333"/>
                        <a14:foregroundMark x1="14525" y1="97333" x2="62011" y2="98667"/>
                        <a14:foregroundMark x1="62011" y1="98667" x2="70950" y2="97333"/>
                        <a14:foregroundMark x1="70950" y1="97333" x2="98696" y2="68000"/>
                        <a14:foregroundMark x1="63128" y1="99467" x2="76909" y2="85333"/>
                        <a14:foregroundMark x1="76909" y1="85333" x2="70577" y2="58400"/>
                        <a14:foregroundMark x1="70577" y1="58400" x2="71881" y2="40533"/>
                        <a14:foregroundMark x1="71881" y1="40533" x2="94972" y2="29333"/>
                        <a14:foregroundMark x1="94972" y1="29333" x2="88454" y2="1333"/>
                        <a14:foregroundMark x1="88454" y1="1333" x2="85661" y2="0"/>
                        <a14:foregroundMark x1="91061" y1="6133" x2="13966" y2="22400"/>
                        <a14:foregroundMark x1="13966" y1="22400" x2="5773" y2="33333"/>
                        <a14:foregroundMark x1="5773" y1="33333" x2="15829" y2="56000"/>
                        <a14:foregroundMark x1="15829" y1="56000" x2="28492" y2="71200"/>
                        <a14:foregroundMark x1="28492" y1="71200" x2="52328" y2="84533"/>
                        <a14:foregroundMark x1="52328" y1="84533" x2="92924" y2="58933"/>
                        <a14:foregroundMark x1="92924" y1="58933" x2="91061" y2="25600"/>
                        <a14:foregroundMark x1="91061" y1="25600" x2="81937" y2="18667"/>
                        <a14:foregroundMark x1="45065" y1="7733" x2="4842" y2="18400"/>
                        <a14:foregroundMark x1="4842" y1="18400" x2="3352" y2="98667"/>
                        <a14:foregroundMark x1="3352" y1="98667" x2="63128" y2="94400"/>
                        <a14:foregroundMark x1="63128" y1="94400" x2="92737" y2="74133"/>
                        <a14:foregroundMark x1="92737" y1="74133" x2="1862" y2="533"/>
                        <a14:foregroundMark x1="1862" y1="533" x2="1117" y2="533"/>
                        <a14:foregroundMark x1="17132" y1="11200" x2="17132" y2="11200"/>
                        <a14:foregroundMark x1="2980" y1="38667" x2="559" y2="57867"/>
                        <a14:foregroundMark x1="559" y1="57867" x2="76164" y2="90133"/>
                        <a14:foregroundMark x1="76164" y1="90133" x2="69832" y2="80533"/>
                        <a14:foregroundMark x1="69832" y1="80533" x2="67784" y2="79467"/>
                        <a14:foregroundMark x1="42644" y1="19733" x2="21788" y2="32800"/>
                        <a14:foregroundMark x1="21788" y1="32800" x2="38734" y2="67467"/>
                        <a14:foregroundMark x1="38734" y1="67467" x2="78212" y2="56800"/>
                        <a14:foregroundMark x1="78212" y1="56800" x2="47114" y2="22133"/>
                        <a14:foregroundMark x1="47114" y1="22133" x2="36685" y2="16800"/>
                        <a14:foregroundMark x1="52328" y1="13333" x2="26629" y2="25867"/>
                        <a14:foregroundMark x1="26629" y1="25867" x2="31844" y2="68800"/>
                        <a14:foregroundMark x1="31844" y1="68800" x2="81192" y2="42400"/>
                        <a14:foregroundMark x1="81192" y1="42400" x2="59590" y2="6667"/>
                        <a14:foregroundMark x1="59590" y1="6667" x2="59590" y2="6667"/>
                        <a14:foregroundMark x1="27002" y1="2667" x2="16201" y2="22667"/>
                        <a14:foregroundMark x1="16201" y1="22667" x2="24022" y2="72267"/>
                        <a14:foregroundMark x1="24022" y1="72267" x2="71881" y2="47733"/>
                        <a14:foregroundMark x1="71881" y1="47733" x2="57356" y2="14400"/>
                        <a14:foregroundMark x1="57356" y1="14400" x2="57356" y2="14400"/>
                        <a14:foregroundMark x1="25885" y1="10933" x2="9497" y2="16533"/>
                        <a14:foregroundMark x1="9497" y1="16533" x2="26629" y2="59733"/>
                        <a14:foregroundMark x1="26629" y1="59733" x2="43575" y2="33067"/>
                        <a14:foregroundMark x1="43575" y1="33067" x2="18063" y2="14667"/>
                        <a14:foregroundMark x1="60708" y1="31733" x2="45438" y2="45867"/>
                        <a14:foregroundMark x1="45438" y1="45867" x2="66853" y2="63467"/>
                        <a14:foregroundMark x1="66853" y1="63467" x2="59032" y2="25867"/>
                        <a14:foregroundMark x1="59032" y1="25867" x2="33520" y2="18933"/>
                        <a14:foregroundMark x1="12291" y1="32533" x2="17877" y2="51200"/>
                        <a14:foregroundMark x1="17877" y1="51200" x2="58101" y2="53333"/>
                        <a14:foregroundMark x1="58101" y1="53333" x2="32588" y2="21867"/>
                        <a14:foregroundMark x1="32588" y1="21867" x2="10428" y2="22667"/>
                        <a14:foregroundMark x1="10428" y1="22667" x2="10428" y2="22667"/>
                        <a14:foregroundMark x1="22160" y1="21333" x2="38175" y2="39200"/>
                        <a14:foregroundMark x1="38175" y1="39200" x2="67039" y2="32000"/>
                        <a14:foregroundMark x1="67039" y1="32000" x2="20857" y2="14667"/>
                        <a14:foregroundMark x1="20857" y1="14667" x2="12104" y2="16800"/>
                        <a14:foregroundMark x1="43203" y1="15200" x2="30354" y2="42667"/>
                        <a14:foregroundMark x1="30354" y1="42667" x2="53818" y2="59200"/>
                        <a14:foregroundMark x1="53818" y1="59200" x2="51210" y2="27733"/>
                        <a14:foregroundMark x1="51210" y1="27733" x2="13594" y2="11733"/>
                        <a14:foregroundMark x1="13594" y1="11733" x2="13035" y2="11733"/>
                        <a14:foregroundMark x1="34264" y1="26133" x2="40223" y2="43467"/>
                        <a14:foregroundMark x1="40223" y1="43467" x2="56425" y2="53867"/>
                        <a14:foregroundMark x1="56425" y1="53867" x2="29236" y2="33600"/>
                        <a14:foregroundMark x1="29236" y1="33600" x2="21043" y2="31467"/>
                        <a14:foregroundMark x1="83613" y1="41600" x2="96648" y2="45867"/>
                        <a14:foregroundMark x1="96648" y1="45867" x2="99814" y2="44800"/>
                        <a14:foregroundMark x1="62384" y1="60800" x2="32588" y2="67467"/>
                        <a14:foregroundMark x1="32588" y1="67467" x2="13594" y2="88533"/>
                        <a14:foregroundMark x1="13594" y1="88533" x2="58101" y2="88267"/>
                        <a14:foregroundMark x1="58101" y1="88267" x2="78585" y2="63733"/>
                        <a14:foregroundMark x1="78585" y1="63733" x2="66853" y2="58667"/>
                        <a14:foregroundMark x1="33892" y1="49867" x2="12104" y2="57067"/>
                        <a14:foregroundMark x1="12104" y1="57067" x2="372" y2="68267"/>
                        <a14:foregroundMark x1="372" y1="68267" x2="5959" y2="88533"/>
                        <a14:foregroundMark x1="5959" y1="88533" x2="29423" y2="71200"/>
                        <a14:foregroundMark x1="29423" y1="71200" x2="21788" y2="51200"/>
                        <a14:foregroundMark x1="21788" y1="51200" x2="13966" y2="47467"/>
                        <a14:foregroundMark x1="21229" y1="61867" x2="8939" y2="70667"/>
                        <a14:foregroundMark x1="8939" y1="70667" x2="11918" y2="91467"/>
                        <a14:foregroundMark x1="11918" y1="91467" x2="28305" y2="71200"/>
                        <a14:foregroundMark x1="28305" y1="71200" x2="22346" y2="60800"/>
                        <a14:foregroundMark x1="96648" y1="23200" x2="89199" y2="44267"/>
                        <a14:foregroundMark x1="89199" y1="44267" x2="87709" y2="72000"/>
                        <a14:foregroundMark x1="87709" y1="72000" x2="97393" y2="77067"/>
                        <a14:foregroundMark x1="97393" y1="77067" x2="97952" y2="77067"/>
                        <a14:foregroundMark x1="96648" y1="52000" x2="93110" y2="70933"/>
                        <a14:foregroundMark x1="93110" y1="70933" x2="96834" y2="85867"/>
                        <a14:foregroundMark x1="96834" y1="85867" x2="96462" y2="41333"/>
                        <a14:foregroundMark x1="96462" y1="41333" x2="85475" y2="33067"/>
                        <a14:foregroundMark x1="85475" y1="33067" x2="84358" y2="34933"/>
                        <a14:foregroundMark x1="99628" y1="28533" x2="95903" y2="40533"/>
                        <a14:foregroundMark x1="95903" y1="40533" x2="93296" y2="20800"/>
                        <a14:foregroundMark x1="88641" y1="82400" x2="75978" y2="92267"/>
                        <a14:foregroundMark x1="75978" y1="92267" x2="99814" y2="84800"/>
                        <a14:backgroundMark x1="83647" y1="94205" x2="83240" y2="96533"/>
                        <a14:backgroundMark x1="83240" y1="96533" x2="97952" y2="98667"/>
                        <a14:backgroundMark x1="97952" y1="98667" x2="93582" y2="91093"/>
                      </a14:backgroundRemoval>
                    </a14:imgEffect>
                  </a14:imgLayer>
                </a14:imgProps>
              </a:ext>
            </a:extLst>
          </a:blip>
          <a:srcRect t="2687" b="-1"/>
          <a:stretch/>
        </p:blipFill>
        <p:spPr>
          <a:xfrm>
            <a:off x="118436" y="1513502"/>
            <a:ext cx="5637452" cy="3830995"/>
          </a:xfrm>
          <a:prstGeom prst="rect">
            <a:avLst/>
          </a:prstGeom>
        </p:spPr>
      </p:pic>
      <p:pic>
        <p:nvPicPr>
          <p:cNvPr id="1026" name="Picture 2" descr="Madison Asher - FIRST AID w/ J&amp;J | Shopper Program AT TARGET">
            <a:extLst>
              <a:ext uri="{FF2B5EF4-FFF2-40B4-BE49-F238E27FC236}">
                <a16:creationId xmlns:a16="http://schemas.microsoft.com/office/drawing/2014/main" id="{E750F360-ADE0-2D3B-2F2C-47D2E26FAE9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152" b="89946" l="9905" r="89905">
                        <a14:foregroundMark x1="48762" y1="3804" x2="35619" y2="8152"/>
                        <a14:foregroundMark x1="35619" y1="8152" x2="47810" y2="13043"/>
                        <a14:foregroundMark x1="47810" y1="13043" x2="68000" y2="10598"/>
                      </a14:backgroundRemoval>
                    </a14:imgEffect>
                  </a14:imgLayer>
                </a14:imgProps>
              </a:ext>
              <a:ext uri="{28A0092B-C50C-407E-A947-70E740481C1C}">
                <a14:useLocalDpi xmlns:a14="http://schemas.microsoft.com/office/drawing/2010/main" val="0"/>
              </a:ext>
            </a:extLst>
          </a:blip>
          <a:srcRect/>
          <a:stretch>
            <a:fillRect/>
          </a:stretch>
        </p:blipFill>
        <p:spPr bwMode="auto">
          <a:xfrm>
            <a:off x="4053833" y="4041409"/>
            <a:ext cx="2346967" cy="16451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D74805D-3966-937D-1CA0-15777E36519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309" b="96859" l="554" r="99631">
                        <a14:foregroundMark x1="88376" y1="28010" x2="45018" y2="19372"/>
                        <a14:foregroundMark x1="45018" y1="19372" x2="8487" y2="44241"/>
                        <a14:foregroundMark x1="8487" y1="44241" x2="74170" y2="47382"/>
                        <a14:foregroundMark x1="74170" y1="47382" x2="95941" y2="13613"/>
                        <a14:foregroundMark x1="95941" y1="13613" x2="94465" y2="9162"/>
                        <a14:foregroundMark x1="21587" y1="17539" x2="10701" y2="17539"/>
                        <a14:foregroundMark x1="10701" y1="17539" x2="22694" y2="78796"/>
                        <a14:foregroundMark x1="22694" y1="78796" x2="31550" y2="45026"/>
                        <a14:foregroundMark x1="31550" y1="45026" x2="27675" y2="30105"/>
                        <a14:foregroundMark x1="16236" y1="10209" x2="6827" y2="16492"/>
                        <a14:foregroundMark x1="6827" y1="16492" x2="1661" y2="34031"/>
                        <a14:foregroundMark x1="1661" y1="34031" x2="4982" y2="78272"/>
                        <a14:foregroundMark x1="4982" y1="78272" x2="27306" y2="86649"/>
                        <a14:foregroundMark x1="27306" y1="86649" x2="59041" y2="79843"/>
                        <a14:foregroundMark x1="59041" y1="79843" x2="56458" y2="65445"/>
                        <a14:foregroundMark x1="56458" y1="65445" x2="65683" y2="48953"/>
                        <a14:foregroundMark x1="65683" y1="48953" x2="79151" y2="41885"/>
                        <a14:foregroundMark x1="95756" y1="6806" x2="24723" y2="18063"/>
                        <a14:foregroundMark x1="24723" y1="18063" x2="25092" y2="18586"/>
                        <a14:foregroundMark x1="7749" y1="39005" x2="2768" y2="23037"/>
                        <a14:foregroundMark x1="2768" y1="23037" x2="6827" y2="1309"/>
                        <a14:foregroundMark x1="6827" y1="1309" x2="88745" y2="46335"/>
                        <a14:foregroundMark x1="88745" y1="46335" x2="73247" y2="56021"/>
                        <a14:foregroundMark x1="73247" y1="56021" x2="14945" y2="58377"/>
                        <a14:foregroundMark x1="56273" y1="20419" x2="6273" y2="15445"/>
                        <a14:foregroundMark x1="6273" y1="15445" x2="15498" y2="48168"/>
                        <a14:foregroundMark x1="15498" y1="48168" x2="61255" y2="65707"/>
                        <a14:foregroundMark x1="61255" y1="65707" x2="86716" y2="48168"/>
                        <a14:foregroundMark x1="86716" y1="48168" x2="76015" y2="34817"/>
                        <a14:foregroundMark x1="76015" y1="34817" x2="35240" y2="12565"/>
                        <a14:foregroundMark x1="35240" y1="12565" x2="35055" y2="12042"/>
                        <a14:foregroundMark x1="70849" y1="4450" x2="47417" y2="10733"/>
                        <a14:foregroundMark x1="47417" y1="10733" x2="45756" y2="40314"/>
                        <a14:foregroundMark x1="45756" y1="40314" x2="87454" y2="26702"/>
                        <a14:foregroundMark x1="87454" y1="26702" x2="85424" y2="19895"/>
                        <a14:foregroundMark x1="58856" y1="12042" x2="40959" y2="20419"/>
                        <a14:foregroundMark x1="40959" y1="20419" x2="33948" y2="32461"/>
                        <a14:foregroundMark x1="33948" y1="32461" x2="44280" y2="34031"/>
                        <a14:foregroundMark x1="44280" y1="34031" x2="55904" y2="23822"/>
                        <a14:foregroundMark x1="55904" y1="23822" x2="55904" y2="23037"/>
                        <a14:foregroundMark x1="47786" y1="8377" x2="22694" y2="10733"/>
                        <a14:foregroundMark x1="22694" y1="10733" x2="1107" y2="25654"/>
                        <a14:foregroundMark x1="1107" y1="25654" x2="12546" y2="55236"/>
                        <a14:foregroundMark x1="12546" y1="55236" x2="26937" y2="46597"/>
                        <a14:foregroundMark x1="26937" y1="46597" x2="40221" y2="18586"/>
                        <a14:foregroundMark x1="40221" y1="18586" x2="40959" y2="13351"/>
                        <a14:foregroundMark x1="76753" y1="3141" x2="12731" y2="6283"/>
                        <a14:foregroundMark x1="12731" y1="6283" x2="27860" y2="17016"/>
                        <a14:foregroundMark x1="27860" y1="17016" x2="77675" y2="7330"/>
                        <a14:foregroundMark x1="77675" y1="7330" x2="87823" y2="1309"/>
                        <a14:foregroundMark x1="80996" y1="5236" x2="91882" y2="5759"/>
                        <a14:foregroundMark x1="91882" y1="5759" x2="96125" y2="59162"/>
                        <a14:foregroundMark x1="96125" y1="59162" x2="90037" y2="95550"/>
                        <a14:foregroundMark x1="90037" y1="95550" x2="82103" y2="85340"/>
                        <a14:foregroundMark x1="82103" y1="85340" x2="79520" y2="54450"/>
                        <a14:foregroundMark x1="79520" y1="54450" x2="93911" y2="9686"/>
                        <a14:foregroundMark x1="40221" y1="44503" x2="5904" y2="36126"/>
                        <a14:foregroundMark x1="5904" y1="36126" x2="18450" y2="60471"/>
                        <a14:foregroundMark x1="18450" y1="60471" x2="16052" y2="43717"/>
                        <a14:foregroundMark x1="13653" y1="29319" x2="5535" y2="40576"/>
                        <a14:foregroundMark x1="5535" y1="40576" x2="6273" y2="73037"/>
                        <a14:foregroundMark x1="6273" y1="73037" x2="21956" y2="63089"/>
                        <a14:foregroundMark x1="21956" y1="63089" x2="16052" y2="17801"/>
                        <a14:foregroundMark x1="16052" y1="17801" x2="14022" y2="16230"/>
                        <a14:foregroundMark x1="11439" y1="17539" x2="7196" y2="41885"/>
                        <a14:foregroundMark x1="7196" y1="41885" x2="8856" y2="84817"/>
                        <a14:foregroundMark x1="8856" y1="84817" x2="19557" y2="82199"/>
                        <a14:foregroundMark x1="19557" y1="82199" x2="34133" y2="54712"/>
                        <a14:foregroundMark x1="34133" y1="54712" x2="34133" y2="54712"/>
                        <a14:foregroundMark x1="14760" y1="40314" x2="5904" y2="50262"/>
                        <a14:foregroundMark x1="5904" y1="50262" x2="3321" y2="96859"/>
                        <a14:foregroundMark x1="3321" y1="96859" x2="32288" y2="93717"/>
                        <a14:foregroundMark x1="32288" y1="93717" x2="40590" y2="76178"/>
                        <a14:foregroundMark x1="40590" y1="76178" x2="37823" y2="62042"/>
                        <a14:foregroundMark x1="9225" y1="4188" x2="3690" y2="17801"/>
                        <a14:foregroundMark x1="3690" y1="17801" x2="4428" y2="5759"/>
                        <a14:foregroundMark x1="4428" y1="5759" x2="4428" y2="5759"/>
                        <a14:foregroundMark x1="85609" y1="9162" x2="61255" y2="10471"/>
                        <a14:foregroundMark x1="61255" y1="10471" x2="51661" y2="23037"/>
                        <a14:foregroundMark x1="51661" y1="23037" x2="89668" y2="30105"/>
                        <a14:foregroundMark x1="89668" y1="30105" x2="92066" y2="29581"/>
                        <a14:foregroundMark x1="75646" y1="9686" x2="61255" y2="17539"/>
                        <a14:foregroundMark x1="61255" y1="17539" x2="74723" y2="19895"/>
                        <a14:foregroundMark x1="74723" y1="19895" x2="90775" y2="12565"/>
                        <a14:foregroundMark x1="90775" y1="12565" x2="90775" y2="12565"/>
                        <a14:foregroundMark x1="90221" y1="8377" x2="94465" y2="31675"/>
                        <a14:foregroundMark x1="94465" y1="31675" x2="92804" y2="64398"/>
                        <a14:foregroundMark x1="92804" y1="64398" x2="90959" y2="7853"/>
                        <a14:foregroundMark x1="92066" y1="7068" x2="97970" y2="51047"/>
                        <a14:foregroundMark x1="97970" y1="51047" x2="97970" y2="51047"/>
                        <a14:foregroundMark x1="47232" y1="56283" x2="24908" y2="68848"/>
                        <a14:foregroundMark x1="24908" y1="68848" x2="50738" y2="62827"/>
                        <a14:foregroundMark x1="50738" y1="62827" x2="54613" y2="58901"/>
                        <a14:foregroundMark x1="43727" y1="66754" x2="21956" y2="74607"/>
                        <a14:foregroundMark x1="21956" y1="74607" x2="23247" y2="86911"/>
                        <a14:foregroundMark x1="23247" y1="86911" x2="60517" y2="73560"/>
                        <a14:foregroundMark x1="60517" y1="73560" x2="45018" y2="62565"/>
                        <a14:foregroundMark x1="45018" y1="62565" x2="39668" y2="64921"/>
                        <a14:foregroundMark x1="19373" y1="69634" x2="8672" y2="71204"/>
                        <a14:foregroundMark x1="8672" y1="71204" x2="554" y2="76440"/>
                        <a14:foregroundMark x1="554" y1="76440" x2="12177" y2="85864"/>
                        <a14:foregroundMark x1="12177" y1="85864" x2="12177" y2="85079"/>
                        <a14:foregroundMark x1="80812" y1="71728" x2="44096" y2="80890"/>
                        <a14:foregroundMark x1="28967" y1="92670" x2="20664" y2="98429"/>
                        <a14:foregroundMark x1="20664" y1="98429" x2="88745" y2="97120"/>
                        <a14:foregroundMark x1="88745" y1="97120" x2="80443" y2="93194"/>
                        <a14:foregroundMark x1="80443" y1="93194" x2="24354" y2="92408"/>
                        <a14:foregroundMark x1="26568" y1="66492" x2="17712" y2="74869"/>
                        <a14:foregroundMark x1="17712" y1="74869" x2="31550" y2="85079"/>
                        <a14:foregroundMark x1="31550" y1="85079" x2="41144" y2="74869"/>
                        <a14:foregroundMark x1="41144" y1="74869" x2="34686" y2="73298"/>
                        <a14:foregroundMark x1="34686" y1="73298" x2="25461" y2="83246"/>
                        <a14:foregroundMark x1="25461" y1="83246" x2="25830" y2="82984"/>
                        <a14:foregroundMark x1="71587" y1="75393" x2="77122" y2="76440"/>
                        <a14:foregroundMark x1="86716" y1="78010" x2="86716" y2="78010"/>
                        <a14:foregroundMark x1="76568" y1="80890" x2="88192" y2="78796"/>
                        <a14:foregroundMark x1="88192" y1="78796" x2="89668" y2="78010"/>
                        <a14:foregroundMark x1="93727" y1="74607" x2="95018" y2="75131"/>
                        <a14:foregroundMark x1="95572" y1="71728" x2="97786" y2="83246"/>
                        <a14:foregroundMark x1="96679" y1="83770" x2="99631" y2="92408"/>
                        <a14:foregroundMark x1="64760" y1="89005" x2="44649" y2="54450"/>
                        <a14:foregroundMark x1="23432" y1="26963" x2="31181" y2="15445"/>
                      </a14:backgroundRemoval>
                    </a14:imgEffect>
                  </a14:imgLayer>
                </a14:imgProps>
              </a:ext>
            </a:extLst>
          </a:blip>
          <a:srcRect t="2527"/>
          <a:stretch/>
        </p:blipFill>
        <p:spPr>
          <a:xfrm>
            <a:off x="6066865" y="1513502"/>
            <a:ext cx="5576496" cy="3830995"/>
          </a:xfrm>
          <a:prstGeom prst="rect">
            <a:avLst/>
          </a:prstGeom>
        </p:spPr>
      </p:pic>
      <p:pic>
        <p:nvPicPr>
          <p:cNvPr id="12" name="Picture 2" descr="Madison Asher - FIRST AID w/ J&amp;J | Shopper Program AT TARGET">
            <a:extLst>
              <a:ext uri="{FF2B5EF4-FFF2-40B4-BE49-F238E27FC236}">
                <a16:creationId xmlns:a16="http://schemas.microsoft.com/office/drawing/2014/main" id="{31F7843D-BF14-2A49-FDFB-4D893A67B51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8152" b="89946" l="9905" r="89905">
                        <a14:foregroundMark x1="48762" y1="3804" x2="35619" y2="8152"/>
                        <a14:foregroundMark x1="35619" y1="8152" x2="47810" y2="13043"/>
                        <a14:foregroundMark x1="47810" y1="13043" x2="68000" y2="10598"/>
                      </a14:backgroundRemoval>
                    </a14:imgEffect>
                  </a14:imgLayer>
                </a14:imgProps>
              </a:ext>
              <a:ext uri="{28A0092B-C50C-407E-A947-70E740481C1C}">
                <a14:useLocalDpi xmlns:a14="http://schemas.microsoft.com/office/drawing/2010/main" val="0"/>
              </a:ext>
            </a:extLst>
          </a:blip>
          <a:srcRect/>
          <a:stretch>
            <a:fillRect/>
          </a:stretch>
        </p:blipFill>
        <p:spPr bwMode="auto">
          <a:xfrm>
            <a:off x="10149833" y="4132849"/>
            <a:ext cx="2346967" cy="164511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C8DC3C0-A6E9-8FCA-AB67-07362D08C8E2}"/>
              </a:ext>
            </a:extLst>
          </p:cNvPr>
          <p:cNvSpPr txBox="1"/>
          <p:nvPr/>
        </p:nvSpPr>
        <p:spPr>
          <a:xfrm>
            <a:off x="2340864" y="5595605"/>
            <a:ext cx="8747753" cy="954107"/>
          </a:xfrm>
          <a:prstGeom prst="rect">
            <a:avLst/>
          </a:prstGeom>
          <a:noFill/>
        </p:spPr>
        <p:txBody>
          <a:bodyPr wrap="square" rtlCol="0">
            <a:spAutoFit/>
          </a:bodyPr>
          <a:lstStyle/>
          <a:p>
            <a:r>
              <a:rPr lang="en-GB" sz="2800" dirty="0">
                <a:solidFill>
                  <a:schemeClr val="bg1">
                    <a:lumMod val="50000"/>
                  </a:schemeClr>
                </a:solidFill>
              </a:rPr>
              <a:t>What has happened in these two pictures?</a:t>
            </a:r>
          </a:p>
          <a:p>
            <a:r>
              <a:rPr lang="en-GB" sz="2800" dirty="0">
                <a:solidFill>
                  <a:schemeClr val="bg1">
                    <a:lumMod val="50000"/>
                  </a:schemeClr>
                </a:solidFill>
              </a:rPr>
              <a:t>What would you do? Would you do anything at all</a:t>
            </a:r>
            <a:r>
              <a:rPr lang="en-GB" sz="2800" dirty="0"/>
              <a:t>?</a:t>
            </a:r>
          </a:p>
        </p:txBody>
      </p:sp>
    </p:spTree>
    <p:extLst>
      <p:ext uri="{BB962C8B-B14F-4D97-AF65-F5344CB8AC3E}">
        <p14:creationId xmlns:p14="http://schemas.microsoft.com/office/powerpoint/2010/main" val="5246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602736-AB33-DDC0-9E60-0AAFA244B87D}"/>
              </a:ext>
            </a:extLst>
          </p:cNvPr>
          <p:cNvSpPr>
            <a:spLocks noGrp="1"/>
          </p:cNvSpPr>
          <p:nvPr>
            <p:ph sz="half" idx="1"/>
          </p:nvPr>
        </p:nvSpPr>
        <p:spPr>
          <a:xfrm>
            <a:off x="543426" y="1094645"/>
            <a:ext cx="11105147" cy="4668709"/>
          </a:xfrm>
        </p:spPr>
        <p:txBody>
          <a:bodyPr/>
          <a:lstStyle/>
          <a:p>
            <a:r>
              <a:rPr lang="en-GB" sz="3600" dirty="0">
                <a:latin typeface="Twinkl" pitchFamily="2" charset="0"/>
              </a:rPr>
              <a:t>The role of a first aider is to:</a:t>
            </a:r>
          </a:p>
          <a:p>
            <a:endParaRPr lang="en-GB" sz="2800" dirty="0">
              <a:latin typeface="Twinkl" pitchFamily="2" charset="0"/>
            </a:endParaRPr>
          </a:p>
          <a:p>
            <a:pPr marL="285750" lvl="0" indent="-285750"/>
            <a:r>
              <a:rPr lang="en-GB" sz="4000" dirty="0">
                <a:latin typeface="Twinkl" pitchFamily="2" charset="0"/>
              </a:rPr>
              <a:t>keep </a:t>
            </a:r>
            <a:r>
              <a:rPr lang="en-GB" sz="4000" b="1" dirty="0">
                <a:latin typeface="Twinkl" pitchFamily="2" charset="0"/>
              </a:rPr>
              <a:t>yourself</a:t>
            </a:r>
            <a:r>
              <a:rPr lang="en-GB" sz="4000" dirty="0">
                <a:latin typeface="Twinkl" pitchFamily="2" charset="0"/>
              </a:rPr>
              <a:t> and the </a:t>
            </a:r>
            <a:r>
              <a:rPr lang="en-GB" sz="4000" b="1" dirty="0">
                <a:latin typeface="Twinkl" pitchFamily="2" charset="0"/>
              </a:rPr>
              <a:t>casualty </a:t>
            </a:r>
            <a:r>
              <a:rPr lang="en-GB" sz="4000" dirty="0">
                <a:latin typeface="Twinkl" pitchFamily="2" charset="0"/>
              </a:rPr>
              <a:t>safe;</a:t>
            </a:r>
          </a:p>
          <a:p>
            <a:pPr marL="285750" lvl="0" indent="-285750"/>
            <a:r>
              <a:rPr lang="en-GB" sz="4000" dirty="0">
                <a:latin typeface="Twinkl" pitchFamily="2" charset="0"/>
              </a:rPr>
              <a:t>stop anyone getting any further injuries;</a:t>
            </a:r>
          </a:p>
          <a:p>
            <a:pPr marL="285750" lvl="0" indent="-285750"/>
            <a:r>
              <a:rPr lang="en-GB" sz="4000" dirty="0">
                <a:latin typeface="Twinkl" pitchFamily="2" charset="0"/>
              </a:rPr>
              <a:t>quickly and safely treat any injuries;</a:t>
            </a:r>
          </a:p>
          <a:p>
            <a:pPr marL="285750" lvl="0" indent="-285750"/>
            <a:r>
              <a:rPr lang="en-GB" sz="4000" dirty="0">
                <a:latin typeface="Twinkl" pitchFamily="2" charset="0"/>
              </a:rPr>
              <a:t>get help from the emergency services, if needed.</a:t>
            </a:r>
          </a:p>
          <a:p>
            <a:endParaRPr lang="en-GB" dirty="0"/>
          </a:p>
        </p:txBody>
      </p:sp>
      <p:sp>
        <p:nvSpPr>
          <p:cNvPr id="4" name="Title 3">
            <a:extLst>
              <a:ext uri="{FF2B5EF4-FFF2-40B4-BE49-F238E27FC236}">
                <a16:creationId xmlns:a16="http://schemas.microsoft.com/office/drawing/2014/main" id="{48F7C3AD-7D9B-331B-BC12-DAECFBFCAE33}"/>
              </a:ext>
            </a:extLst>
          </p:cNvPr>
          <p:cNvSpPr>
            <a:spLocks noGrp="1"/>
          </p:cNvSpPr>
          <p:nvPr>
            <p:ph type="title"/>
          </p:nvPr>
        </p:nvSpPr>
        <p:spPr/>
        <p:txBody>
          <a:bodyPr/>
          <a:lstStyle/>
          <a:p>
            <a:r>
              <a:rPr lang="en-GB" dirty="0"/>
              <a:t>What do I need to do in an emergency?</a:t>
            </a:r>
          </a:p>
        </p:txBody>
      </p:sp>
    </p:spTree>
    <p:extLst>
      <p:ext uri="{BB962C8B-B14F-4D97-AF65-F5344CB8AC3E}">
        <p14:creationId xmlns:p14="http://schemas.microsoft.com/office/powerpoint/2010/main" val="246816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9D29AE-1D5E-5AF4-5F41-57C56AF3DE13}"/>
              </a:ext>
            </a:extLst>
          </p:cNvPr>
          <p:cNvSpPr>
            <a:spLocks noGrp="1"/>
          </p:cNvSpPr>
          <p:nvPr>
            <p:ph type="title"/>
          </p:nvPr>
        </p:nvSpPr>
        <p:spPr/>
        <p:txBody>
          <a:bodyPr/>
          <a:lstStyle/>
          <a:p>
            <a:endParaRPr lang="en-GB" dirty="0"/>
          </a:p>
        </p:txBody>
      </p:sp>
      <p:pic>
        <p:nvPicPr>
          <p:cNvPr id="3078" name="Picture 6" descr="Woman banned from calling emergency services after ringing 999 almost 100  times on Christmas Day | Notts TV News | The heart of Nottingham news  coverage for Notts TV">
            <a:extLst>
              <a:ext uri="{FF2B5EF4-FFF2-40B4-BE49-F238E27FC236}">
                <a16:creationId xmlns:a16="http://schemas.microsoft.com/office/drawing/2014/main" id="{EEF4BD31-0ED1-3A99-4D7F-07AD4704C1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338" y="1999809"/>
            <a:ext cx="6629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AD78B99-E6D4-913C-8AF6-6B119CD5193D}"/>
              </a:ext>
            </a:extLst>
          </p:cNvPr>
          <p:cNvSpPr txBox="1">
            <a:spLocks/>
          </p:cNvSpPr>
          <p:nvPr/>
        </p:nvSpPr>
        <p:spPr>
          <a:xfrm>
            <a:off x="8213625" y="1645749"/>
            <a:ext cx="3842018" cy="3956645"/>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b="1" i="0" kern="1200">
                <a:solidFill>
                  <a:srgbClr val="407196"/>
                </a:solidFill>
                <a:latin typeface="+mj-lt"/>
                <a:ea typeface="+mj-ea"/>
                <a:cs typeface="+mj-cs"/>
              </a:defRPr>
            </a:lvl1pPr>
          </a:lstStyle>
          <a:p>
            <a:endParaRPr lang="en-GB" sz="3200" dirty="0"/>
          </a:p>
          <a:p>
            <a:r>
              <a:rPr lang="en-GB" sz="9600" dirty="0"/>
              <a:t>999</a:t>
            </a:r>
          </a:p>
          <a:p>
            <a:r>
              <a:rPr lang="en-GB" sz="9600" dirty="0"/>
              <a:t>Or</a:t>
            </a:r>
          </a:p>
          <a:p>
            <a:r>
              <a:rPr lang="en-GB" sz="9600" dirty="0"/>
              <a:t>112</a:t>
            </a:r>
          </a:p>
        </p:txBody>
      </p:sp>
      <p:pic>
        <p:nvPicPr>
          <p:cNvPr id="7" name="Picture 6">
            <a:extLst>
              <a:ext uri="{FF2B5EF4-FFF2-40B4-BE49-F238E27FC236}">
                <a16:creationId xmlns:a16="http://schemas.microsoft.com/office/drawing/2014/main" id="{E8CAC51A-E51F-BB73-3370-6E934AA4ACAD}"/>
              </a:ext>
            </a:extLst>
          </p:cNvPr>
          <p:cNvPicPr>
            <a:picLocks noChangeAspect="1"/>
          </p:cNvPicPr>
          <p:nvPr/>
        </p:nvPicPr>
        <p:blipFill rotWithShape="1">
          <a:blip r:embed="rId5"/>
          <a:srcRect t="17469" b="7243"/>
          <a:stretch/>
        </p:blipFill>
        <p:spPr>
          <a:xfrm>
            <a:off x="154522" y="301964"/>
            <a:ext cx="7720029" cy="1142587"/>
          </a:xfrm>
          <a:prstGeom prst="rect">
            <a:avLst/>
          </a:prstGeom>
        </p:spPr>
      </p:pic>
    </p:spTree>
    <p:extLst>
      <p:ext uri="{BB962C8B-B14F-4D97-AF65-F5344CB8AC3E}">
        <p14:creationId xmlns:p14="http://schemas.microsoft.com/office/powerpoint/2010/main" val="390912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602736-AB33-DDC0-9E60-0AAFA244B87D}"/>
              </a:ext>
            </a:extLst>
          </p:cNvPr>
          <p:cNvSpPr>
            <a:spLocks noGrp="1"/>
          </p:cNvSpPr>
          <p:nvPr>
            <p:ph sz="half" idx="1"/>
          </p:nvPr>
        </p:nvSpPr>
        <p:spPr>
          <a:xfrm>
            <a:off x="543426" y="1094645"/>
            <a:ext cx="11105147" cy="4668709"/>
          </a:xfrm>
        </p:spPr>
        <p:txBody>
          <a:bodyPr/>
          <a:lstStyle/>
          <a:p>
            <a:pPr marL="0" indent="0">
              <a:buNone/>
            </a:pPr>
            <a:endParaRPr lang="en-GB" dirty="0">
              <a:latin typeface="Twinkl" pitchFamily="2" charset="0"/>
            </a:endParaRPr>
          </a:p>
          <a:p>
            <a:pPr marL="285750" lvl="0" indent="-285750">
              <a:buFont typeface="Arial" panose="020B0604020202020204" pitchFamily="34" charset="0"/>
              <a:buChar char="•"/>
            </a:pPr>
            <a:r>
              <a:rPr lang="en-GB" sz="2800" dirty="0">
                <a:latin typeface="Twinkl" pitchFamily="2" charset="0"/>
              </a:rPr>
              <a:t>Which emergency service do you require?</a:t>
            </a:r>
          </a:p>
          <a:p>
            <a:pPr marL="285750" lvl="0" indent="-285750">
              <a:buFont typeface="Arial" panose="020B0604020202020204" pitchFamily="34" charset="0"/>
              <a:buChar char="•"/>
            </a:pPr>
            <a:r>
              <a:rPr lang="en-GB" sz="2800" dirty="0">
                <a:latin typeface="Twinkl" pitchFamily="2" charset="0"/>
              </a:rPr>
              <a:t>What is your name?</a:t>
            </a:r>
          </a:p>
          <a:p>
            <a:pPr marL="285750" lvl="0" indent="-285750">
              <a:buFont typeface="Arial" panose="020B0604020202020204" pitchFamily="34" charset="0"/>
              <a:buChar char="•"/>
            </a:pPr>
            <a:r>
              <a:rPr lang="en-GB" sz="2800" dirty="0">
                <a:latin typeface="Twinkl" pitchFamily="2" charset="0"/>
              </a:rPr>
              <a:t>Where are you?</a:t>
            </a:r>
          </a:p>
          <a:p>
            <a:pPr marL="285750" lvl="0" indent="-285750">
              <a:buFont typeface="Arial" panose="020B0604020202020204" pitchFamily="34" charset="0"/>
              <a:buChar char="•"/>
            </a:pPr>
            <a:r>
              <a:rPr lang="en-GB" sz="2800" dirty="0">
                <a:latin typeface="Twinkl" pitchFamily="2" charset="0"/>
              </a:rPr>
              <a:t>What has happened?</a:t>
            </a:r>
          </a:p>
          <a:p>
            <a:pPr marL="285750" lvl="0" indent="-285750">
              <a:buFont typeface="Arial" panose="020B0604020202020204" pitchFamily="34" charset="0"/>
              <a:buChar char="•"/>
            </a:pPr>
            <a:r>
              <a:rPr lang="en-GB" sz="2800" dirty="0">
                <a:latin typeface="Twinkl" pitchFamily="2" charset="0"/>
              </a:rPr>
              <a:t>How many people are hurt?</a:t>
            </a:r>
            <a:endParaRPr lang="en-GB" sz="1100" dirty="0">
              <a:latin typeface="Twinkl" pitchFamily="2" charset="0"/>
            </a:endParaRPr>
          </a:p>
          <a:p>
            <a:r>
              <a:rPr lang="en-GB" sz="2800" dirty="0">
                <a:latin typeface="Twinkl" pitchFamily="2" charset="0"/>
              </a:rPr>
              <a:t>When you have answered these questions, stay on the phone. You can put the phone on loud-speaker if you need to. The operator will give you more information about how you can help the casualty.</a:t>
            </a:r>
          </a:p>
          <a:p>
            <a:endParaRPr lang="en-GB" dirty="0"/>
          </a:p>
        </p:txBody>
      </p:sp>
      <p:sp>
        <p:nvSpPr>
          <p:cNvPr id="4" name="Title 3">
            <a:extLst>
              <a:ext uri="{FF2B5EF4-FFF2-40B4-BE49-F238E27FC236}">
                <a16:creationId xmlns:a16="http://schemas.microsoft.com/office/drawing/2014/main" id="{48F7C3AD-7D9B-331B-BC12-DAECFBFCAE33}"/>
              </a:ext>
            </a:extLst>
          </p:cNvPr>
          <p:cNvSpPr>
            <a:spLocks noGrp="1"/>
          </p:cNvSpPr>
          <p:nvPr>
            <p:ph type="title"/>
          </p:nvPr>
        </p:nvSpPr>
        <p:spPr/>
        <p:txBody>
          <a:bodyPr/>
          <a:lstStyle/>
          <a:p>
            <a:r>
              <a:rPr lang="en-GB" dirty="0"/>
              <a:t>What will I be asked?</a:t>
            </a:r>
          </a:p>
        </p:txBody>
      </p:sp>
    </p:spTree>
    <p:extLst>
      <p:ext uri="{BB962C8B-B14F-4D97-AF65-F5344CB8AC3E}">
        <p14:creationId xmlns:p14="http://schemas.microsoft.com/office/powerpoint/2010/main" val="291508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12CB-97FD-433F-0FAB-827FA781BAD0}"/>
              </a:ext>
            </a:extLst>
          </p:cNvPr>
          <p:cNvSpPr>
            <a:spLocks noGrp="1"/>
          </p:cNvSpPr>
          <p:nvPr>
            <p:ph type="title"/>
          </p:nvPr>
        </p:nvSpPr>
        <p:spPr/>
        <p:txBody>
          <a:bodyPr/>
          <a:lstStyle/>
          <a:p>
            <a:r>
              <a:rPr lang="en-GB" dirty="0"/>
              <a:t>Step by Step</a:t>
            </a:r>
          </a:p>
        </p:txBody>
      </p:sp>
      <p:sp>
        <p:nvSpPr>
          <p:cNvPr id="3" name="Content Placeholder 2">
            <a:extLst>
              <a:ext uri="{FF2B5EF4-FFF2-40B4-BE49-F238E27FC236}">
                <a16:creationId xmlns:a16="http://schemas.microsoft.com/office/drawing/2014/main" id="{4AE09CFA-C67F-2AB3-C7DB-D0EA90D1E32C}"/>
              </a:ext>
            </a:extLst>
          </p:cNvPr>
          <p:cNvSpPr>
            <a:spLocks noGrp="1"/>
          </p:cNvSpPr>
          <p:nvPr>
            <p:ph idx="1"/>
          </p:nvPr>
        </p:nvSpPr>
        <p:spPr/>
        <p:txBody>
          <a:bodyPr/>
          <a:lstStyle/>
          <a:p>
            <a:pPr marL="0" indent="0">
              <a:buNone/>
            </a:pPr>
            <a:r>
              <a:rPr lang="en-GB" sz="4800" dirty="0">
                <a:solidFill>
                  <a:schemeClr val="bg1">
                    <a:lumMod val="50000"/>
                  </a:schemeClr>
                </a:solidFill>
              </a:rPr>
              <a:t>1. Is it safe?</a:t>
            </a:r>
          </a:p>
          <a:p>
            <a:pPr marL="0" indent="0">
              <a:buNone/>
            </a:pPr>
            <a:r>
              <a:rPr lang="en-GB" sz="4800" dirty="0">
                <a:solidFill>
                  <a:schemeClr val="bg1">
                    <a:lumMod val="50000"/>
                  </a:schemeClr>
                </a:solidFill>
              </a:rPr>
              <a:t>2. Shout for help</a:t>
            </a:r>
          </a:p>
          <a:p>
            <a:pPr marL="0" indent="0">
              <a:buNone/>
            </a:pPr>
            <a:r>
              <a:rPr lang="en-GB" sz="4800" dirty="0">
                <a:solidFill>
                  <a:schemeClr val="bg1">
                    <a:lumMod val="50000"/>
                  </a:schemeClr>
                </a:solidFill>
              </a:rPr>
              <a:t>3. Call 999 or 112</a:t>
            </a:r>
          </a:p>
          <a:p>
            <a:pPr marL="0" indent="0">
              <a:buNone/>
            </a:pPr>
            <a:r>
              <a:rPr lang="en-GB" sz="4800" dirty="0">
                <a:solidFill>
                  <a:schemeClr val="bg1">
                    <a:lumMod val="50000"/>
                  </a:schemeClr>
                </a:solidFill>
              </a:rPr>
              <a:t>4. Go to the First Aid Box</a:t>
            </a:r>
          </a:p>
          <a:p>
            <a:pPr marL="0" indent="0">
              <a:buNone/>
            </a:pPr>
            <a:r>
              <a:rPr lang="en-GB" sz="4800" dirty="0">
                <a:solidFill>
                  <a:schemeClr val="bg1">
                    <a:lumMod val="50000"/>
                  </a:schemeClr>
                </a:solidFill>
              </a:rPr>
              <a:t>5. Apply First Aid</a:t>
            </a:r>
          </a:p>
        </p:txBody>
      </p:sp>
    </p:spTree>
    <p:extLst>
      <p:ext uri="{BB962C8B-B14F-4D97-AF65-F5344CB8AC3E}">
        <p14:creationId xmlns:p14="http://schemas.microsoft.com/office/powerpoint/2010/main" val="4155764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mbulance staff 'unable to drive' new vehicles because of their height |  The Independent">
            <a:extLst>
              <a:ext uri="{FF2B5EF4-FFF2-40B4-BE49-F238E27FC236}">
                <a16:creationId xmlns:a16="http://schemas.microsoft.com/office/drawing/2014/main" id="{5F2E7105-D061-EA8D-6DF8-B2B11E37E0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69" r="17954" b="1"/>
          <a:stretch/>
        </p:blipFill>
        <p:spPr bwMode="auto">
          <a:xfrm>
            <a:off x="257278" y="1006526"/>
            <a:ext cx="3944085" cy="5049804"/>
          </a:xfrm>
          <a:prstGeom prst="rect">
            <a:avLst/>
          </a:prstGeom>
          <a:solidFill>
            <a:srgbClr val="FFFFFF"/>
          </a:solidFill>
        </p:spPr>
      </p:pic>
      <p:sp>
        <p:nvSpPr>
          <p:cNvPr id="2057" name="Content Placeholder 2">
            <a:extLst>
              <a:ext uri="{FF2B5EF4-FFF2-40B4-BE49-F238E27FC236}">
                <a16:creationId xmlns:a16="http://schemas.microsoft.com/office/drawing/2014/main" id="{8928E01B-CB37-D845-0094-04DB81E72A87}"/>
              </a:ext>
            </a:extLst>
          </p:cNvPr>
          <p:cNvSpPr>
            <a:spLocks noGrp="1"/>
          </p:cNvSpPr>
          <p:nvPr>
            <p:ph idx="14"/>
          </p:nvPr>
        </p:nvSpPr>
        <p:spPr>
          <a:xfrm>
            <a:off x="4201364" y="1006526"/>
            <a:ext cx="3806596" cy="4873770"/>
          </a:xfrm>
        </p:spPr>
        <p:txBody>
          <a:bodyPr/>
          <a:lstStyle/>
          <a:p>
            <a:endParaRPr lang="en-US"/>
          </a:p>
        </p:txBody>
      </p:sp>
      <p:pic>
        <p:nvPicPr>
          <p:cNvPr id="2050" name="Picture 2" descr="Fire services in the United Kingdom - Wikipedia">
            <a:extLst>
              <a:ext uri="{FF2B5EF4-FFF2-40B4-BE49-F238E27FC236}">
                <a16:creationId xmlns:a16="http://schemas.microsoft.com/office/drawing/2014/main" id="{880D4CA3-6830-BDA0-A50E-D51A82C029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24" r="26842" b="1"/>
          <a:stretch/>
        </p:blipFill>
        <p:spPr bwMode="auto">
          <a:xfrm>
            <a:off x="8007960" y="977703"/>
            <a:ext cx="4062120" cy="5200929"/>
          </a:xfrm>
          <a:prstGeom prst="rect">
            <a:avLst/>
          </a:prstGeom>
          <a:solidFill>
            <a:srgbClr val="FFFFFF"/>
          </a:solidFill>
        </p:spPr>
      </p:pic>
      <p:sp>
        <p:nvSpPr>
          <p:cNvPr id="2" name="Title 1">
            <a:extLst>
              <a:ext uri="{FF2B5EF4-FFF2-40B4-BE49-F238E27FC236}">
                <a16:creationId xmlns:a16="http://schemas.microsoft.com/office/drawing/2014/main" id="{06402E29-D371-21E0-7678-4FC2DC13FA5F}"/>
              </a:ext>
            </a:extLst>
          </p:cNvPr>
          <p:cNvSpPr>
            <a:spLocks noGrp="1"/>
          </p:cNvSpPr>
          <p:nvPr>
            <p:ph type="title"/>
          </p:nvPr>
        </p:nvSpPr>
        <p:spPr>
          <a:xfrm>
            <a:off x="252045" y="265108"/>
            <a:ext cx="11700000" cy="608150"/>
          </a:xfrm>
        </p:spPr>
        <p:txBody>
          <a:bodyPr>
            <a:normAutofit/>
          </a:bodyPr>
          <a:lstStyle/>
          <a:p>
            <a:r>
              <a:rPr lang="en-GB" sz="3700" dirty="0"/>
              <a:t>Shouting for help</a:t>
            </a:r>
          </a:p>
        </p:txBody>
      </p:sp>
      <p:pic>
        <p:nvPicPr>
          <p:cNvPr id="2054" name="Picture 6" descr="Police officer - Wikipedia">
            <a:extLst>
              <a:ext uri="{FF2B5EF4-FFF2-40B4-BE49-F238E27FC236}">
                <a16:creationId xmlns:a16="http://schemas.microsoft.com/office/drawing/2014/main" id="{501467D6-60D9-14F3-8FF0-47E4D2C12C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2997" y="977704"/>
            <a:ext cx="3683330" cy="5179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10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additive="base">
                                        <p:cTn id="13" dur="500" fill="hold"/>
                                        <p:tgtEl>
                                          <p:spTgt spid="2054"/>
                                        </p:tgtEl>
                                        <p:attrNameLst>
                                          <p:attrName>ppt_x</p:attrName>
                                        </p:attrNameLst>
                                      </p:cBhvr>
                                      <p:tavLst>
                                        <p:tav tm="0">
                                          <p:val>
                                            <p:strVal val="#ppt_x"/>
                                          </p:val>
                                        </p:tav>
                                        <p:tav tm="100000">
                                          <p:val>
                                            <p:strVal val="#ppt_x"/>
                                          </p:val>
                                        </p:tav>
                                      </p:tavLst>
                                    </p:anim>
                                    <p:anim calcmode="lin" valueType="num">
                                      <p:cBhvr additive="base">
                                        <p:cTn id="14"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oing Good Together_BRAND_Title slide">
  <a:themeElements>
    <a:clrScheme name="Your Co-op">
      <a:dk1>
        <a:srgbClr val="2B7098"/>
      </a:dk1>
      <a:lt1>
        <a:srgbClr val="FFFFFF"/>
      </a:lt1>
      <a:dk2>
        <a:srgbClr val="444148"/>
      </a:dk2>
      <a:lt2>
        <a:srgbClr val="FCF3F0"/>
      </a:lt2>
      <a:accent1>
        <a:srgbClr val="2B7098"/>
      </a:accent1>
      <a:accent2>
        <a:srgbClr val="D46E9E"/>
      </a:accent2>
      <a:accent3>
        <a:srgbClr val="E75F61"/>
      </a:accent3>
      <a:accent4>
        <a:srgbClr val="FFB71C"/>
      </a:accent4>
      <a:accent5>
        <a:srgbClr val="008266"/>
      </a:accent5>
      <a:accent6>
        <a:srgbClr val="3997C5"/>
      </a:accent6>
      <a:hlink>
        <a:srgbClr val="0092FF"/>
      </a:hlink>
      <a:folHlink>
        <a:srgbClr val="00EAF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dcounties PowerPoint Template V2.0.pptx" id="{8301B320-C99F-4F2A-B0AA-FF8C807171BB}" vid="{70C4CAC2-72E3-49FB-A96F-C4AE4634AADA}"/>
    </a:ext>
  </a:extLst>
</a:theme>
</file>

<file path=ppt/theme/theme2.xml><?xml version="1.0" encoding="utf-8"?>
<a:theme xmlns:a="http://schemas.openxmlformats.org/drawingml/2006/main" name="Trading Groups ">
  <a:themeElements>
    <a:clrScheme name="Your Coop">
      <a:dk1>
        <a:srgbClr val="2B7098"/>
      </a:dk1>
      <a:lt1>
        <a:srgbClr val="FFFFFF"/>
      </a:lt1>
      <a:dk2>
        <a:srgbClr val="2E526F"/>
      </a:dk2>
      <a:lt2>
        <a:srgbClr val="E7E6E6"/>
      </a:lt2>
      <a:accent1>
        <a:srgbClr val="2B7098"/>
      </a:accent1>
      <a:accent2>
        <a:srgbClr val="F5B6B4"/>
      </a:accent2>
      <a:accent3>
        <a:srgbClr val="E8715D"/>
      </a:accent3>
      <a:accent4>
        <a:srgbClr val="FEB81D"/>
      </a:accent4>
      <a:accent5>
        <a:srgbClr val="5C7C5E"/>
      </a:accent5>
      <a:accent6>
        <a:srgbClr val="3A98C4"/>
      </a:accent6>
      <a:hlink>
        <a:srgbClr val="0092FF"/>
      </a:hlink>
      <a:folHlink>
        <a:srgbClr val="00EAF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dcounties PowerPoint Template V2.0.pptx" id="{8301B320-C99F-4F2A-B0AA-FF8C807171BB}" vid="{EEF5591F-82D6-4425-A28D-3F5BDA9F2941}"/>
    </a:ext>
  </a:extLst>
</a:theme>
</file>

<file path=ppt/theme/theme3.xml><?xml version="1.0" encoding="utf-8"?>
<a:theme xmlns:a="http://schemas.openxmlformats.org/drawingml/2006/main" name="Create your ow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dcounties PowerPoint Template V2.0.pptx" id="{8301B320-C99F-4F2A-B0AA-FF8C807171BB}" vid="{742A23C9-FD5D-4E3C-A479-C76F288278DA}"/>
    </a:ext>
  </a:extLst>
</a:theme>
</file>

<file path=ppt/theme/theme4.xml><?xml version="1.0" encoding="utf-8"?>
<a:theme xmlns:a="http://schemas.openxmlformats.org/drawingml/2006/main" name="Content slides - 1">
  <a:themeElements>
    <a:clrScheme name="Custom 1">
      <a:dk1>
        <a:srgbClr val="2B7098"/>
      </a:dk1>
      <a:lt1>
        <a:srgbClr val="FFFFFF"/>
      </a:lt1>
      <a:dk2>
        <a:srgbClr val="444148"/>
      </a:dk2>
      <a:lt2>
        <a:srgbClr val="FCF3F0"/>
      </a:lt2>
      <a:accent1>
        <a:srgbClr val="2B7098"/>
      </a:accent1>
      <a:accent2>
        <a:srgbClr val="D46E9E"/>
      </a:accent2>
      <a:accent3>
        <a:srgbClr val="E75F61"/>
      </a:accent3>
      <a:accent4>
        <a:srgbClr val="FFB71C"/>
      </a:accent4>
      <a:accent5>
        <a:srgbClr val="008266"/>
      </a:accent5>
      <a:accent6>
        <a:srgbClr val="3997C5"/>
      </a:accent6>
      <a:hlink>
        <a:srgbClr val="0092FF"/>
      </a:hlink>
      <a:folHlink>
        <a:srgbClr val="00EAF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dcounties PowerPoint Template V2.0.pptx" id="{8301B320-C99F-4F2A-B0AA-FF8C807171BB}" vid="{21E24EE4-AE5E-4EFB-A4CA-3333A50A3248}"/>
    </a:ext>
  </a:extLst>
</a:theme>
</file>

<file path=ppt/theme/theme5.xml><?xml version="1.0" encoding="utf-8"?>
<a:theme xmlns:a="http://schemas.openxmlformats.org/drawingml/2006/main" name="Subheading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dcounties PowerPoint Template V2.0.pptx" id="{8301B320-C99F-4F2A-B0AA-FF8C807171BB}" vid="{F69E918A-F653-4119-9972-24554D085265}"/>
    </a:ext>
  </a:extLst>
</a:theme>
</file>

<file path=ppt/theme/theme6.xml><?xml version="1.0" encoding="utf-8"?>
<a:theme xmlns:a="http://schemas.openxmlformats.org/drawingml/2006/main" name="Subheading 2">
  <a:themeElements>
    <a:clrScheme name="Your Coop">
      <a:dk1>
        <a:srgbClr val="407196"/>
      </a:dk1>
      <a:lt1>
        <a:srgbClr val="FFFFFF"/>
      </a:lt1>
      <a:dk2>
        <a:srgbClr val="2E526F"/>
      </a:dk2>
      <a:lt2>
        <a:srgbClr val="E7E6E6"/>
      </a:lt2>
      <a:accent1>
        <a:srgbClr val="407196"/>
      </a:accent1>
      <a:accent2>
        <a:srgbClr val="F5B6B4"/>
      </a:accent2>
      <a:accent3>
        <a:srgbClr val="E8715D"/>
      </a:accent3>
      <a:accent4>
        <a:srgbClr val="FEB81D"/>
      </a:accent4>
      <a:accent5>
        <a:srgbClr val="5C7C5E"/>
      </a:accent5>
      <a:accent6>
        <a:srgbClr val="3A98C4"/>
      </a:accent6>
      <a:hlink>
        <a:srgbClr val="0092FF"/>
      </a:hlink>
      <a:folHlink>
        <a:srgbClr val="00EAF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dcounties PowerPoint Template V2.0.pptx" id="{8301B320-C99F-4F2A-B0AA-FF8C807171BB}" vid="{ECA09B3A-D8E2-4301-A319-F8603400F0E2}"/>
    </a:ext>
  </a:extLst>
</a:theme>
</file>

<file path=ppt/theme/theme7.xml><?xml version="1.0" encoding="utf-8"?>
<a:theme xmlns:a="http://schemas.openxmlformats.org/drawingml/2006/main" name="Blank Slide">
  <a:themeElements>
    <a:clrScheme name="Your Coop">
      <a:dk1>
        <a:srgbClr val="2B7098"/>
      </a:dk1>
      <a:lt1>
        <a:srgbClr val="FFFFFF"/>
      </a:lt1>
      <a:dk2>
        <a:srgbClr val="2E526F"/>
      </a:dk2>
      <a:lt2>
        <a:srgbClr val="E7E6E6"/>
      </a:lt2>
      <a:accent1>
        <a:srgbClr val="2B7098"/>
      </a:accent1>
      <a:accent2>
        <a:srgbClr val="F5B6B4"/>
      </a:accent2>
      <a:accent3>
        <a:srgbClr val="E8715D"/>
      </a:accent3>
      <a:accent4>
        <a:srgbClr val="FEB81D"/>
      </a:accent4>
      <a:accent5>
        <a:srgbClr val="5C7C5E"/>
      </a:accent5>
      <a:accent6>
        <a:srgbClr val="3A98C4"/>
      </a:accent6>
      <a:hlink>
        <a:srgbClr val="0092FF"/>
      </a:hlink>
      <a:folHlink>
        <a:srgbClr val="00EAF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dcounties PowerPoint Template V2.0.pptx" id="{8301B320-C99F-4F2A-B0AA-FF8C807171BB}" vid="{B57751C7-B7A6-447A-BE87-03DCF155AFE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838B5914792B4FA5E559CB0E9037A2" ma:contentTypeVersion="5" ma:contentTypeDescription="Create a new document." ma:contentTypeScope="" ma:versionID="58b746871abc96ee29b08d3f22e4e8cc">
  <xsd:schema xmlns:xsd="http://www.w3.org/2001/XMLSchema" xmlns:xs="http://www.w3.org/2001/XMLSchema" xmlns:p="http://schemas.microsoft.com/office/2006/metadata/properties" xmlns:ns2="85eb12cb-94f2-430a-bf93-26867435a677" xmlns:ns3="70c5a4ed-ad35-4067-9b8a-09ef0f0b7596" targetNamespace="http://schemas.microsoft.com/office/2006/metadata/properties" ma:root="true" ma:fieldsID="37e56b9ec6b0716da9db544b5aea8a4a" ns2:_="" ns3:_="">
    <xsd:import namespace="85eb12cb-94f2-430a-bf93-26867435a677"/>
    <xsd:import namespace="70c5a4ed-ad35-4067-9b8a-09ef0f0b759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eb12cb-94f2-430a-bf93-26867435a6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c5a4ed-ad35-4067-9b8a-09ef0f0b759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92BBCB-9E3B-41F4-939F-B6DFBF12BD23}">
  <ds:schemaRefs>
    <ds:schemaRef ds:uri="http://schemas.microsoft.com/sharepoint/v3/contenttype/forms"/>
  </ds:schemaRefs>
</ds:datastoreItem>
</file>

<file path=customXml/itemProps2.xml><?xml version="1.0" encoding="utf-8"?>
<ds:datastoreItem xmlns:ds="http://schemas.openxmlformats.org/officeDocument/2006/customXml" ds:itemID="{9F6340AE-AAB0-4519-B872-EC9C85141B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eb12cb-94f2-430a-bf93-26867435a677"/>
    <ds:schemaRef ds:uri="70c5a4ed-ad35-4067-9b8a-09ef0f0b75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Midcounties PowerPoint Template V2.0</Template>
  <TotalTime>324</TotalTime>
  <Words>1238</Words>
  <Application>Microsoft Office PowerPoint</Application>
  <PresentationFormat>Widescreen</PresentationFormat>
  <Paragraphs>100</Paragraphs>
  <Slides>11</Slides>
  <Notes>10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11</vt:i4>
      </vt:variant>
    </vt:vector>
  </HeadingPairs>
  <TitlesOfParts>
    <vt:vector size="23" baseType="lpstr">
      <vt:lpstr>Arial</vt:lpstr>
      <vt:lpstr>Calibri</vt:lpstr>
      <vt:lpstr>Museo Sans Rounded 300</vt:lpstr>
      <vt:lpstr>Museo Sans Rounded 700</vt:lpstr>
      <vt:lpstr>Twinkl</vt:lpstr>
      <vt:lpstr>Doing Good Together_BRAND_Title slide</vt:lpstr>
      <vt:lpstr>Trading Groups </vt:lpstr>
      <vt:lpstr>Create your own</vt:lpstr>
      <vt:lpstr>Content slides - 1</vt:lpstr>
      <vt:lpstr>Subheading 1</vt:lpstr>
      <vt:lpstr>Subheading 2</vt:lpstr>
      <vt:lpstr>Blank Slide</vt:lpstr>
      <vt:lpstr>PowerPoint Presentation</vt:lpstr>
      <vt:lpstr>PowerPoint Presentation</vt:lpstr>
      <vt:lpstr>I know about dangerous things and how to keep safe</vt:lpstr>
      <vt:lpstr>I know why I would call for help and how</vt:lpstr>
      <vt:lpstr>What do I need to do in an emergency?</vt:lpstr>
      <vt:lpstr>PowerPoint Presentation</vt:lpstr>
      <vt:lpstr>What will I be asked?</vt:lpstr>
      <vt:lpstr>Step by Step</vt:lpstr>
      <vt:lpstr>Shouting for help</vt:lpstr>
      <vt:lpstr>I know where the First Aid kit is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 Medics</dc:title>
  <dc:creator>Joe Groom</dc:creator>
  <cp:lastModifiedBy>Barbara Dunne</cp:lastModifiedBy>
  <cp:revision>8</cp:revision>
  <dcterms:created xsi:type="dcterms:W3CDTF">2024-05-22T11:16:08Z</dcterms:created>
  <dcterms:modified xsi:type="dcterms:W3CDTF">2024-06-03T16:31:29Z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74e17b-d8d0-4731-945f-6a05a4cc5c34_Enabled">
    <vt:lpwstr>true</vt:lpwstr>
  </property>
  <property fmtid="{D5CDD505-2E9C-101B-9397-08002B2CF9AE}" pid="3" name="MSIP_Label_4074e17b-d8d0-4731-945f-6a05a4cc5c34_SetDate">
    <vt:lpwstr>2023-05-09T19:20:58Z</vt:lpwstr>
  </property>
  <property fmtid="{D5CDD505-2E9C-101B-9397-08002B2CF9AE}" pid="4" name="MSIP_Label_4074e17b-d8d0-4731-945f-6a05a4cc5c34_Method">
    <vt:lpwstr>Standard</vt:lpwstr>
  </property>
  <property fmtid="{D5CDD505-2E9C-101B-9397-08002B2CF9AE}" pid="5" name="MSIP_Label_4074e17b-d8d0-4731-945f-6a05a4cc5c34_Name">
    <vt:lpwstr>4074e17b-d8d0-4731-945f-6a05a4cc5c34</vt:lpwstr>
  </property>
  <property fmtid="{D5CDD505-2E9C-101B-9397-08002B2CF9AE}" pid="6" name="MSIP_Label_4074e17b-d8d0-4731-945f-6a05a4cc5c34_SiteId">
    <vt:lpwstr>a8272d25-1020-438a-a5d0-a38cd3ff38b0</vt:lpwstr>
  </property>
  <property fmtid="{D5CDD505-2E9C-101B-9397-08002B2CF9AE}" pid="7" name="MSIP_Label_4074e17b-d8d0-4731-945f-6a05a4cc5c34_ActionId">
    <vt:lpwstr>2b205aff-f86d-4229-ba66-71d89cee5f45</vt:lpwstr>
  </property>
  <property fmtid="{D5CDD505-2E9C-101B-9397-08002B2CF9AE}" pid="8" name="MSIP_Label_4074e17b-d8d0-4731-945f-6a05a4cc5c34_ContentBits">
    <vt:lpwstr>0</vt:lpwstr>
  </property>
  <property fmtid="{D5CDD505-2E9C-101B-9397-08002B2CF9AE}" pid="9" name="ArticulateGUID">
    <vt:lpwstr>4FE8B383-8569-49BD-BE15-367B1392C6FA</vt:lpwstr>
  </property>
  <property fmtid="{D5CDD505-2E9C-101B-9397-08002B2CF9AE}" pid="10" name="ArticulatePath">
    <vt:lpwstr>Presentation2</vt:lpwstr>
  </property>
</Properties>
</file>