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4"/>
  </p:notesMasterIdLst>
  <p:sldIdLst>
    <p:sldId id="256" r:id="rId3"/>
    <p:sldId id="258" r:id="rId4"/>
    <p:sldId id="259" r:id="rId5"/>
    <p:sldId id="260" r:id="rId6"/>
    <p:sldId id="261" r:id="rId7"/>
    <p:sldId id="262" r:id="rId8"/>
    <p:sldId id="263" r:id="rId9"/>
    <p:sldId id="264" r:id="rId10"/>
    <p:sldId id="265"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8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55"/>
    <p:restoredTop sz="94687"/>
  </p:normalViewPr>
  <p:slideViewPr>
    <p:cSldViewPr snapToGrid="0" snapToObjects="1">
      <p:cViewPr varScale="1">
        <p:scale>
          <a:sx n="72" d="100"/>
          <a:sy n="72" d="100"/>
        </p:scale>
        <p:origin x="240" y="2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FC712B-0031-44AE-AE33-FA8891AB3CEA}"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US"/>
        </a:p>
      </dgm:t>
    </dgm:pt>
    <dgm:pt modelId="{3FB079CD-7542-4FCA-AF9D-DEA67C78A1F4}">
      <dgm:prSet/>
      <dgm:spPr>
        <a:solidFill>
          <a:srgbClr val="FFB80E"/>
        </a:solidFill>
      </dgm:spPr>
      <dgm:t>
        <a:bodyPr/>
        <a:lstStyle/>
        <a:p>
          <a:r>
            <a:rPr lang="en-GB" dirty="0">
              <a:solidFill>
                <a:schemeClr val="tx1"/>
              </a:solidFill>
            </a:rPr>
            <a:t>Use scissors to cut your bottle to the size you require</a:t>
          </a:r>
          <a:endParaRPr lang="en-US" dirty="0">
            <a:solidFill>
              <a:schemeClr val="tx1"/>
            </a:solidFill>
          </a:endParaRPr>
        </a:p>
      </dgm:t>
    </dgm:pt>
    <dgm:pt modelId="{E1240B07-9B60-49EA-A74B-512877621434}" type="parTrans" cxnId="{6BCE87B7-B32A-4850-83CC-083A96A34F0B}">
      <dgm:prSet/>
      <dgm:spPr/>
      <dgm:t>
        <a:bodyPr/>
        <a:lstStyle/>
        <a:p>
          <a:endParaRPr lang="en-US"/>
        </a:p>
      </dgm:t>
    </dgm:pt>
    <dgm:pt modelId="{5BE681AC-1F77-4EB8-868F-60876E907CEB}" type="sibTrans" cxnId="{6BCE87B7-B32A-4850-83CC-083A96A34F0B}">
      <dgm:prSet phldrT="01" phldr="0"/>
      <dgm:spPr/>
      <dgm:t>
        <a:bodyPr/>
        <a:lstStyle/>
        <a:p>
          <a:r>
            <a:rPr lang="en-US"/>
            <a:t>01</a:t>
          </a:r>
        </a:p>
      </dgm:t>
    </dgm:pt>
    <dgm:pt modelId="{D6FF3240-16DE-4970-A149-8114F4DC284E}">
      <dgm:prSet/>
      <dgm:spPr>
        <a:solidFill>
          <a:schemeClr val="accent4"/>
        </a:solidFill>
      </dgm:spPr>
      <dgm:t>
        <a:bodyPr/>
        <a:lstStyle/>
        <a:p>
          <a:r>
            <a:rPr lang="en-GB" dirty="0">
              <a:solidFill>
                <a:schemeClr val="tx1"/>
              </a:solidFill>
            </a:rPr>
            <a:t>Decorate the outside of your bottle with decorations, tissue paper etc</a:t>
          </a:r>
          <a:endParaRPr lang="en-US" dirty="0">
            <a:solidFill>
              <a:schemeClr val="tx1"/>
            </a:solidFill>
          </a:endParaRPr>
        </a:p>
      </dgm:t>
    </dgm:pt>
    <dgm:pt modelId="{8A32C68A-3E48-429A-95DE-2FBC8E61E962}" type="parTrans" cxnId="{99AF9E62-F266-4FDF-949B-B4C820E68951}">
      <dgm:prSet/>
      <dgm:spPr/>
      <dgm:t>
        <a:bodyPr/>
        <a:lstStyle/>
        <a:p>
          <a:endParaRPr lang="en-US"/>
        </a:p>
      </dgm:t>
    </dgm:pt>
    <dgm:pt modelId="{2D0EB96D-0666-4829-80FF-B7940A03CDD1}" type="sibTrans" cxnId="{99AF9E62-F266-4FDF-949B-B4C820E68951}">
      <dgm:prSet phldrT="02" phldr="0"/>
      <dgm:spPr/>
      <dgm:t>
        <a:bodyPr/>
        <a:lstStyle/>
        <a:p>
          <a:r>
            <a:rPr lang="en-US"/>
            <a:t>02</a:t>
          </a:r>
        </a:p>
      </dgm:t>
    </dgm:pt>
    <dgm:pt modelId="{610247BE-E150-49DB-AD78-D251900AA25F}">
      <dgm:prSet/>
      <dgm:spPr>
        <a:solidFill>
          <a:schemeClr val="accent4">
            <a:lumMod val="60000"/>
            <a:lumOff val="40000"/>
          </a:schemeClr>
        </a:solidFill>
      </dgm:spPr>
      <dgm:t>
        <a:bodyPr/>
        <a:lstStyle/>
        <a:p>
          <a:r>
            <a:rPr lang="en-GB" dirty="0">
              <a:solidFill>
                <a:schemeClr val="tx1"/>
              </a:solidFill>
            </a:rPr>
            <a:t>Insert a layer of sand in the bottom of your lantern</a:t>
          </a:r>
          <a:endParaRPr lang="en-US" dirty="0">
            <a:solidFill>
              <a:schemeClr val="tx1"/>
            </a:solidFill>
          </a:endParaRPr>
        </a:p>
      </dgm:t>
    </dgm:pt>
    <dgm:pt modelId="{9092BBAD-4057-4599-B503-1A801622C82D}" type="parTrans" cxnId="{58EB4BB9-E314-4BEF-BA01-2D4A8AFA0645}">
      <dgm:prSet/>
      <dgm:spPr/>
      <dgm:t>
        <a:bodyPr/>
        <a:lstStyle/>
        <a:p>
          <a:endParaRPr lang="en-US"/>
        </a:p>
      </dgm:t>
    </dgm:pt>
    <dgm:pt modelId="{5D6F9DFC-F0DD-4599-852F-D83D15742D9A}" type="sibTrans" cxnId="{58EB4BB9-E314-4BEF-BA01-2D4A8AFA0645}">
      <dgm:prSet phldrT="03" phldr="0"/>
      <dgm:spPr/>
      <dgm:t>
        <a:bodyPr/>
        <a:lstStyle/>
        <a:p>
          <a:r>
            <a:rPr lang="en-US"/>
            <a:t>03</a:t>
          </a:r>
        </a:p>
      </dgm:t>
    </dgm:pt>
    <dgm:pt modelId="{AC0683D3-0B23-4C22-8848-058D5006C88D}">
      <dgm:prSet/>
      <dgm:spPr>
        <a:solidFill>
          <a:schemeClr val="accent4">
            <a:lumMod val="40000"/>
            <a:lumOff val="60000"/>
          </a:schemeClr>
        </a:solidFill>
      </dgm:spPr>
      <dgm:t>
        <a:bodyPr/>
        <a:lstStyle/>
        <a:p>
          <a:r>
            <a:rPr lang="en-GB" dirty="0">
              <a:solidFill>
                <a:schemeClr val="tx1"/>
              </a:solidFill>
            </a:rPr>
            <a:t>Insert your LED battery light</a:t>
          </a:r>
          <a:endParaRPr lang="en-US" dirty="0">
            <a:solidFill>
              <a:schemeClr val="tx1"/>
            </a:solidFill>
          </a:endParaRPr>
        </a:p>
      </dgm:t>
    </dgm:pt>
    <dgm:pt modelId="{652FDB76-06A7-4B3A-A989-B412B4DD8EE0}" type="parTrans" cxnId="{A487A904-6E3F-4450-9ABA-BE2AFD5061F7}">
      <dgm:prSet/>
      <dgm:spPr/>
      <dgm:t>
        <a:bodyPr/>
        <a:lstStyle/>
        <a:p>
          <a:endParaRPr lang="en-US"/>
        </a:p>
      </dgm:t>
    </dgm:pt>
    <dgm:pt modelId="{E2199A75-07C1-4B10-8ECD-C216D054C98E}" type="sibTrans" cxnId="{A487A904-6E3F-4450-9ABA-BE2AFD5061F7}">
      <dgm:prSet phldrT="04" phldr="0"/>
      <dgm:spPr/>
      <dgm:t>
        <a:bodyPr/>
        <a:lstStyle/>
        <a:p>
          <a:r>
            <a:rPr lang="en-US"/>
            <a:t>04</a:t>
          </a:r>
        </a:p>
      </dgm:t>
    </dgm:pt>
    <dgm:pt modelId="{5DF89E83-A302-4B2E-8F86-FA27C3667F34}">
      <dgm:prSet/>
      <dgm:spPr>
        <a:solidFill>
          <a:schemeClr val="accent4">
            <a:lumMod val="20000"/>
            <a:lumOff val="80000"/>
          </a:schemeClr>
        </a:solidFill>
      </dgm:spPr>
      <dgm:t>
        <a:bodyPr/>
        <a:lstStyle/>
        <a:p>
          <a:r>
            <a:rPr lang="en-GB" dirty="0">
              <a:solidFill>
                <a:schemeClr val="tx1"/>
              </a:solidFill>
            </a:rPr>
            <a:t>Admire your Earth Hour lantern</a:t>
          </a:r>
          <a:endParaRPr lang="en-US" dirty="0">
            <a:solidFill>
              <a:schemeClr val="tx1"/>
            </a:solidFill>
          </a:endParaRPr>
        </a:p>
      </dgm:t>
    </dgm:pt>
    <dgm:pt modelId="{2F8EB334-A535-4115-A3C3-A52FBFBC46B1}" type="parTrans" cxnId="{36972C0E-DC20-47CD-BF16-CB77A0F4F251}">
      <dgm:prSet/>
      <dgm:spPr/>
      <dgm:t>
        <a:bodyPr/>
        <a:lstStyle/>
        <a:p>
          <a:endParaRPr lang="en-US"/>
        </a:p>
      </dgm:t>
    </dgm:pt>
    <dgm:pt modelId="{8C5DD06A-9C71-4B37-87AC-152D613BAA37}" type="sibTrans" cxnId="{36972C0E-DC20-47CD-BF16-CB77A0F4F251}">
      <dgm:prSet phldrT="05" phldr="0"/>
      <dgm:spPr/>
      <dgm:t>
        <a:bodyPr/>
        <a:lstStyle/>
        <a:p>
          <a:r>
            <a:rPr lang="en-US"/>
            <a:t>05</a:t>
          </a:r>
        </a:p>
      </dgm:t>
    </dgm:pt>
    <dgm:pt modelId="{5C0B3281-FFE6-3240-83E7-F6A9C8C95CB5}" type="pres">
      <dgm:prSet presAssocID="{30FC712B-0031-44AE-AE33-FA8891AB3CEA}" presName="Name0" presStyleCnt="0">
        <dgm:presLayoutVars>
          <dgm:animLvl val="lvl"/>
          <dgm:resizeHandles val="exact"/>
        </dgm:presLayoutVars>
      </dgm:prSet>
      <dgm:spPr/>
    </dgm:pt>
    <dgm:pt modelId="{F9C52D70-711E-5A45-AA61-D14C22059F75}" type="pres">
      <dgm:prSet presAssocID="{3FB079CD-7542-4FCA-AF9D-DEA67C78A1F4}" presName="compositeNode" presStyleCnt="0">
        <dgm:presLayoutVars>
          <dgm:bulletEnabled val="1"/>
        </dgm:presLayoutVars>
      </dgm:prSet>
      <dgm:spPr/>
    </dgm:pt>
    <dgm:pt modelId="{A412DB2A-387D-0349-9145-EBBCB6BAB1B0}" type="pres">
      <dgm:prSet presAssocID="{3FB079CD-7542-4FCA-AF9D-DEA67C78A1F4}" presName="bgRect" presStyleLbl="alignNode1" presStyleIdx="0" presStyleCnt="5"/>
      <dgm:spPr/>
    </dgm:pt>
    <dgm:pt modelId="{68B1A8DF-5F42-B749-82CD-71BB7ECF72BC}" type="pres">
      <dgm:prSet presAssocID="{5BE681AC-1F77-4EB8-868F-60876E907CEB}" presName="sibTransNodeRect" presStyleLbl="alignNode1" presStyleIdx="0" presStyleCnt="5">
        <dgm:presLayoutVars>
          <dgm:chMax val="0"/>
          <dgm:bulletEnabled val="1"/>
        </dgm:presLayoutVars>
      </dgm:prSet>
      <dgm:spPr/>
    </dgm:pt>
    <dgm:pt modelId="{E5EDECD7-694B-C749-9A3A-3261470F5B43}" type="pres">
      <dgm:prSet presAssocID="{3FB079CD-7542-4FCA-AF9D-DEA67C78A1F4}" presName="nodeRect" presStyleLbl="alignNode1" presStyleIdx="0" presStyleCnt="5">
        <dgm:presLayoutVars>
          <dgm:bulletEnabled val="1"/>
        </dgm:presLayoutVars>
      </dgm:prSet>
      <dgm:spPr/>
    </dgm:pt>
    <dgm:pt modelId="{D2565E96-D1BA-2444-9850-BAD824ABD866}" type="pres">
      <dgm:prSet presAssocID="{5BE681AC-1F77-4EB8-868F-60876E907CEB}" presName="sibTrans" presStyleCnt="0"/>
      <dgm:spPr/>
    </dgm:pt>
    <dgm:pt modelId="{F1B750A7-1AC7-F84E-9AFD-32974FE4BE28}" type="pres">
      <dgm:prSet presAssocID="{D6FF3240-16DE-4970-A149-8114F4DC284E}" presName="compositeNode" presStyleCnt="0">
        <dgm:presLayoutVars>
          <dgm:bulletEnabled val="1"/>
        </dgm:presLayoutVars>
      </dgm:prSet>
      <dgm:spPr/>
    </dgm:pt>
    <dgm:pt modelId="{6DC8251C-A649-0B40-BE8F-4090BEF5A0B5}" type="pres">
      <dgm:prSet presAssocID="{D6FF3240-16DE-4970-A149-8114F4DC284E}" presName="bgRect" presStyleLbl="alignNode1" presStyleIdx="1" presStyleCnt="5"/>
      <dgm:spPr/>
    </dgm:pt>
    <dgm:pt modelId="{DD75FE69-B587-BD4F-983A-98EEB40264A8}" type="pres">
      <dgm:prSet presAssocID="{2D0EB96D-0666-4829-80FF-B7940A03CDD1}" presName="sibTransNodeRect" presStyleLbl="alignNode1" presStyleIdx="1" presStyleCnt="5">
        <dgm:presLayoutVars>
          <dgm:chMax val="0"/>
          <dgm:bulletEnabled val="1"/>
        </dgm:presLayoutVars>
      </dgm:prSet>
      <dgm:spPr/>
    </dgm:pt>
    <dgm:pt modelId="{B51F1BE6-CDF5-3343-858A-72B7B1128980}" type="pres">
      <dgm:prSet presAssocID="{D6FF3240-16DE-4970-A149-8114F4DC284E}" presName="nodeRect" presStyleLbl="alignNode1" presStyleIdx="1" presStyleCnt="5">
        <dgm:presLayoutVars>
          <dgm:bulletEnabled val="1"/>
        </dgm:presLayoutVars>
      </dgm:prSet>
      <dgm:spPr/>
    </dgm:pt>
    <dgm:pt modelId="{627430A0-7DC3-7840-ACED-2DB61DEEA180}" type="pres">
      <dgm:prSet presAssocID="{2D0EB96D-0666-4829-80FF-B7940A03CDD1}" presName="sibTrans" presStyleCnt="0"/>
      <dgm:spPr/>
    </dgm:pt>
    <dgm:pt modelId="{72533493-F58F-BC4F-8B41-4AD4DD4ECB5D}" type="pres">
      <dgm:prSet presAssocID="{610247BE-E150-49DB-AD78-D251900AA25F}" presName="compositeNode" presStyleCnt="0">
        <dgm:presLayoutVars>
          <dgm:bulletEnabled val="1"/>
        </dgm:presLayoutVars>
      </dgm:prSet>
      <dgm:spPr/>
    </dgm:pt>
    <dgm:pt modelId="{6A443B73-E6C0-C547-9825-9531DA701172}" type="pres">
      <dgm:prSet presAssocID="{610247BE-E150-49DB-AD78-D251900AA25F}" presName="bgRect" presStyleLbl="alignNode1" presStyleIdx="2" presStyleCnt="5"/>
      <dgm:spPr/>
    </dgm:pt>
    <dgm:pt modelId="{890D8E6B-54DF-DE48-BAE0-889805346B75}" type="pres">
      <dgm:prSet presAssocID="{5D6F9DFC-F0DD-4599-852F-D83D15742D9A}" presName="sibTransNodeRect" presStyleLbl="alignNode1" presStyleIdx="2" presStyleCnt="5">
        <dgm:presLayoutVars>
          <dgm:chMax val="0"/>
          <dgm:bulletEnabled val="1"/>
        </dgm:presLayoutVars>
      </dgm:prSet>
      <dgm:spPr/>
    </dgm:pt>
    <dgm:pt modelId="{B9331CDF-ED49-2F44-95E5-E80B92641233}" type="pres">
      <dgm:prSet presAssocID="{610247BE-E150-49DB-AD78-D251900AA25F}" presName="nodeRect" presStyleLbl="alignNode1" presStyleIdx="2" presStyleCnt="5">
        <dgm:presLayoutVars>
          <dgm:bulletEnabled val="1"/>
        </dgm:presLayoutVars>
      </dgm:prSet>
      <dgm:spPr/>
    </dgm:pt>
    <dgm:pt modelId="{0C9D7581-DB58-AF4D-A02B-FED4DE8FAE55}" type="pres">
      <dgm:prSet presAssocID="{5D6F9DFC-F0DD-4599-852F-D83D15742D9A}" presName="sibTrans" presStyleCnt="0"/>
      <dgm:spPr/>
    </dgm:pt>
    <dgm:pt modelId="{8BACE844-95E1-5B43-ACB3-236E0C5756BC}" type="pres">
      <dgm:prSet presAssocID="{AC0683D3-0B23-4C22-8848-058D5006C88D}" presName="compositeNode" presStyleCnt="0">
        <dgm:presLayoutVars>
          <dgm:bulletEnabled val="1"/>
        </dgm:presLayoutVars>
      </dgm:prSet>
      <dgm:spPr/>
    </dgm:pt>
    <dgm:pt modelId="{1F2ECE8E-A84A-EF44-A49B-FA5BF4725CC1}" type="pres">
      <dgm:prSet presAssocID="{AC0683D3-0B23-4C22-8848-058D5006C88D}" presName="bgRect" presStyleLbl="alignNode1" presStyleIdx="3" presStyleCnt="5"/>
      <dgm:spPr/>
    </dgm:pt>
    <dgm:pt modelId="{43699BCC-2B13-8D4A-AC4D-D57B9122FD11}" type="pres">
      <dgm:prSet presAssocID="{E2199A75-07C1-4B10-8ECD-C216D054C98E}" presName="sibTransNodeRect" presStyleLbl="alignNode1" presStyleIdx="3" presStyleCnt="5">
        <dgm:presLayoutVars>
          <dgm:chMax val="0"/>
          <dgm:bulletEnabled val="1"/>
        </dgm:presLayoutVars>
      </dgm:prSet>
      <dgm:spPr/>
    </dgm:pt>
    <dgm:pt modelId="{A8282B5A-9522-9B44-A14D-3624A7E87DDD}" type="pres">
      <dgm:prSet presAssocID="{AC0683D3-0B23-4C22-8848-058D5006C88D}" presName="nodeRect" presStyleLbl="alignNode1" presStyleIdx="3" presStyleCnt="5">
        <dgm:presLayoutVars>
          <dgm:bulletEnabled val="1"/>
        </dgm:presLayoutVars>
      </dgm:prSet>
      <dgm:spPr/>
    </dgm:pt>
    <dgm:pt modelId="{25A4C2F8-F20C-8447-A9EA-535F993396D2}" type="pres">
      <dgm:prSet presAssocID="{E2199A75-07C1-4B10-8ECD-C216D054C98E}" presName="sibTrans" presStyleCnt="0"/>
      <dgm:spPr/>
    </dgm:pt>
    <dgm:pt modelId="{4997FE45-372A-2447-89CE-990DB1CD01B7}" type="pres">
      <dgm:prSet presAssocID="{5DF89E83-A302-4B2E-8F86-FA27C3667F34}" presName="compositeNode" presStyleCnt="0">
        <dgm:presLayoutVars>
          <dgm:bulletEnabled val="1"/>
        </dgm:presLayoutVars>
      </dgm:prSet>
      <dgm:spPr/>
    </dgm:pt>
    <dgm:pt modelId="{57BF48C4-0515-9044-A445-E21D378B09B6}" type="pres">
      <dgm:prSet presAssocID="{5DF89E83-A302-4B2E-8F86-FA27C3667F34}" presName="bgRect" presStyleLbl="alignNode1" presStyleIdx="4" presStyleCnt="5"/>
      <dgm:spPr/>
    </dgm:pt>
    <dgm:pt modelId="{89E2596A-8A5C-B845-86BC-4711BF706108}" type="pres">
      <dgm:prSet presAssocID="{8C5DD06A-9C71-4B37-87AC-152D613BAA37}" presName="sibTransNodeRect" presStyleLbl="alignNode1" presStyleIdx="4" presStyleCnt="5">
        <dgm:presLayoutVars>
          <dgm:chMax val="0"/>
          <dgm:bulletEnabled val="1"/>
        </dgm:presLayoutVars>
      </dgm:prSet>
      <dgm:spPr/>
    </dgm:pt>
    <dgm:pt modelId="{4E73D763-348C-C04C-B89A-44659321F94C}" type="pres">
      <dgm:prSet presAssocID="{5DF89E83-A302-4B2E-8F86-FA27C3667F34}" presName="nodeRect" presStyleLbl="alignNode1" presStyleIdx="4" presStyleCnt="5">
        <dgm:presLayoutVars>
          <dgm:bulletEnabled val="1"/>
        </dgm:presLayoutVars>
      </dgm:prSet>
      <dgm:spPr/>
    </dgm:pt>
  </dgm:ptLst>
  <dgm:cxnLst>
    <dgm:cxn modelId="{A487A904-6E3F-4450-9ABA-BE2AFD5061F7}" srcId="{30FC712B-0031-44AE-AE33-FA8891AB3CEA}" destId="{AC0683D3-0B23-4C22-8848-058D5006C88D}" srcOrd="3" destOrd="0" parTransId="{652FDB76-06A7-4B3A-A989-B412B4DD8EE0}" sibTransId="{E2199A75-07C1-4B10-8ECD-C216D054C98E}"/>
    <dgm:cxn modelId="{36972C0E-DC20-47CD-BF16-CB77A0F4F251}" srcId="{30FC712B-0031-44AE-AE33-FA8891AB3CEA}" destId="{5DF89E83-A302-4B2E-8F86-FA27C3667F34}" srcOrd="4" destOrd="0" parTransId="{2F8EB334-A535-4115-A3C3-A52FBFBC46B1}" sibTransId="{8C5DD06A-9C71-4B37-87AC-152D613BAA37}"/>
    <dgm:cxn modelId="{31C7712D-CCA9-1A41-831A-A07C381D3A2B}" type="presOf" srcId="{AC0683D3-0B23-4C22-8848-058D5006C88D}" destId="{A8282B5A-9522-9B44-A14D-3624A7E87DDD}" srcOrd="1" destOrd="0" presId="urn:microsoft.com/office/officeart/2016/7/layout/LinearBlockProcessNumbered"/>
    <dgm:cxn modelId="{D3D47140-B8F5-174B-86E2-9EC35F06F988}" type="presOf" srcId="{5DF89E83-A302-4B2E-8F86-FA27C3667F34}" destId="{57BF48C4-0515-9044-A445-E21D378B09B6}" srcOrd="0" destOrd="0" presId="urn:microsoft.com/office/officeart/2016/7/layout/LinearBlockProcessNumbered"/>
    <dgm:cxn modelId="{ACF20953-5584-864C-B4ED-11D0A121CD6B}" type="presOf" srcId="{D6FF3240-16DE-4970-A149-8114F4DC284E}" destId="{6DC8251C-A649-0B40-BE8F-4090BEF5A0B5}" srcOrd="0" destOrd="0" presId="urn:microsoft.com/office/officeart/2016/7/layout/LinearBlockProcessNumbered"/>
    <dgm:cxn modelId="{23195B59-8189-FA42-8C44-D2AA9A3B7E43}" type="presOf" srcId="{3FB079CD-7542-4FCA-AF9D-DEA67C78A1F4}" destId="{E5EDECD7-694B-C749-9A3A-3261470F5B43}" srcOrd="1" destOrd="0" presId="urn:microsoft.com/office/officeart/2016/7/layout/LinearBlockProcessNumbered"/>
    <dgm:cxn modelId="{A9D95A5D-35D4-824C-B192-94638C6D819B}" type="presOf" srcId="{5D6F9DFC-F0DD-4599-852F-D83D15742D9A}" destId="{890D8E6B-54DF-DE48-BAE0-889805346B75}" srcOrd="0" destOrd="0" presId="urn:microsoft.com/office/officeart/2016/7/layout/LinearBlockProcessNumbered"/>
    <dgm:cxn modelId="{99AF9E62-F266-4FDF-949B-B4C820E68951}" srcId="{30FC712B-0031-44AE-AE33-FA8891AB3CEA}" destId="{D6FF3240-16DE-4970-A149-8114F4DC284E}" srcOrd="1" destOrd="0" parTransId="{8A32C68A-3E48-429A-95DE-2FBC8E61E962}" sibTransId="{2D0EB96D-0666-4829-80FF-B7940A03CDD1}"/>
    <dgm:cxn modelId="{DA09E07B-9685-8C46-B7A4-DD763BC7D09B}" type="presOf" srcId="{2D0EB96D-0666-4829-80FF-B7940A03CDD1}" destId="{DD75FE69-B587-BD4F-983A-98EEB40264A8}" srcOrd="0" destOrd="0" presId="urn:microsoft.com/office/officeart/2016/7/layout/LinearBlockProcessNumbered"/>
    <dgm:cxn modelId="{855D8586-B3B6-8F48-9B4B-F760A600085F}" type="presOf" srcId="{8C5DD06A-9C71-4B37-87AC-152D613BAA37}" destId="{89E2596A-8A5C-B845-86BC-4711BF706108}" srcOrd="0" destOrd="0" presId="urn:microsoft.com/office/officeart/2016/7/layout/LinearBlockProcessNumbered"/>
    <dgm:cxn modelId="{E0D4DE86-611A-294F-BA28-815DFA680E24}" type="presOf" srcId="{5BE681AC-1F77-4EB8-868F-60876E907CEB}" destId="{68B1A8DF-5F42-B749-82CD-71BB7ECF72BC}" srcOrd="0" destOrd="0" presId="urn:microsoft.com/office/officeart/2016/7/layout/LinearBlockProcessNumbered"/>
    <dgm:cxn modelId="{D8863F93-6818-C54A-897B-44EA7AAAF5D2}" type="presOf" srcId="{30FC712B-0031-44AE-AE33-FA8891AB3CEA}" destId="{5C0B3281-FFE6-3240-83E7-F6A9C8C95CB5}" srcOrd="0" destOrd="0" presId="urn:microsoft.com/office/officeart/2016/7/layout/LinearBlockProcessNumbered"/>
    <dgm:cxn modelId="{A6BB819A-1E10-EA43-AA3A-675B00ACD145}" type="presOf" srcId="{5DF89E83-A302-4B2E-8F86-FA27C3667F34}" destId="{4E73D763-348C-C04C-B89A-44659321F94C}" srcOrd="1" destOrd="0" presId="urn:microsoft.com/office/officeart/2016/7/layout/LinearBlockProcessNumbered"/>
    <dgm:cxn modelId="{FA4100A6-25FF-6940-8745-1A24205D4A74}" type="presOf" srcId="{E2199A75-07C1-4B10-8ECD-C216D054C98E}" destId="{43699BCC-2B13-8D4A-AC4D-D57B9122FD11}" srcOrd="0" destOrd="0" presId="urn:microsoft.com/office/officeart/2016/7/layout/LinearBlockProcessNumbered"/>
    <dgm:cxn modelId="{374187AA-A1AD-E64B-938D-8B35E48C3C36}" type="presOf" srcId="{610247BE-E150-49DB-AD78-D251900AA25F}" destId="{6A443B73-E6C0-C547-9825-9531DA701172}" srcOrd="0" destOrd="0" presId="urn:microsoft.com/office/officeart/2016/7/layout/LinearBlockProcessNumbered"/>
    <dgm:cxn modelId="{6BCE87B7-B32A-4850-83CC-083A96A34F0B}" srcId="{30FC712B-0031-44AE-AE33-FA8891AB3CEA}" destId="{3FB079CD-7542-4FCA-AF9D-DEA67C78A1F4}" srcOrd="0" destOrd="0" parTransId="{E1240B07-9B60-49EA-A74B-512877621434}" sibTransId="{5BE681AC-1F77-4EB8-868F-60876E907CEB}"/>
    <dgm:cxn modelId="{58EB4BB9-E314-4BEF-BA01-2D4A8AFA0645}" srcId="{30FC712B-0031-44AE-AE33-FA8891AB3CEA}" destId="{610247BE-E150-49DB-AD78-D251900AA25F}" srcOrd="2" destOrd="0" parTransId="{9092BBAD-4057-4599-B503-1A801622C82D}" sibTransId="{5D6F9DFC-F0DD-4599-852F-D83D15742D9A}"/>
    <dgm:cxn modelId="{075850C2-F2EA-6C4B-87A1-014E865C0C17}" type="presOf" srcId="{3FB079CD-7542-4FCA-AF9D-DEA67C78A1F4}" destId="{A412DB2A-387D-0349-9145-EBBCB6BAB1B0}" srcOrd="0" destOrd="0" presId="urn:microsoft.com/office/officeart/2016/7/layout/LinearBlockProcessNumbered"/>
    <dgm:cxn modelId="{F3C2B6E8-69E1-624E-8602-F2CCC7C89278}" type="presOf" srcId="{610247BE-E150-49DB-AD78-D251900AA25F}" destId="{B9331CDF-ED49-2F44-95E5-E80B92641233}" srcOrd="1" destOrd="0" presId="urn:microsoft.com/office/officeart/2016/7/layout/LinearBlockProcessNumbered"/>
    <dgm:cxn modelId="{5A1CF9F6-A21D-2343-8940-B31BB0388A6A}" type="presOf" srcId="{AC0683D3-0B23-4C22-8848-058D5006C88D}" destId="{1F2ECE8E-A84A-EF44-A49B-FA5BF4725CC1}" srcOrd="0" destOrd="0" presId="urn:microsoft.com/office/officeart/2016/7/layout/LinearBlockProcessNumbered"/>
    <dgm:cxn modelId="{CC0D68FF-EE58-1745-8BCB-2E4B2E09351E}" type="presOf" srcId="{D6FF3240-16DE-4970-A149-8114F4DC284E}" destId="{B51F1BE6-CDF5-3343-858A-72B7B1128980}" srcOrd="1" destOrd="0" presId="urn:microsoft.com/office/officeart/2016/7/layout/LinearBlockProcessNumbered"/>
    <dgm:cxn modelId="{E444A81A-6A14-0342-84CB-8028EDFD6245}" type="presParOf" srcId="{5C0B3281-FFE6-3240-83E7-F6A9C8C95CB5}" destId="{F9C52D70-711E-5A45-AA61-D14C22059F75}" srcOrd="0" destOrd="0" presId="urn:microsoft.com/office/officeart/2016/7/layout/LinearBlockProcessNumbered"/>
    <dgm:cxn modelId="{67254A2A-1156-0745-8A3D-AA18A223891D}" type="presParOf" srcId="{F9C52D70-711E-5A45-AA61-D14C22059F75}" destId="{A412DB2A-387D-0349-9145-EBBCB6BAB1B0}" srcOrd="0" destOrd="0" presId="urn:microsoft.com/office/officeart/2016/7/layout/LinearBlockProcessNumbered"/>
    <dgm:cxn modelId="{F6336315-8BEE-ED42-9E6C-E35104D8C874}" type="presParOf" srcId="{F9C52D70-711E-5A45-AA61-D14C22059F75}" destId="{68B1A8DF-5F42-B749-82CD-71BB7ECF72BC}" srcOrd="1" destOrd="0" presId="urn:microsoft.com/office/officeart/2016/7/layout/LinearBlockProcessNumbered"/>
    <dgm:cxn modelId="{CF3A49D0-C1CA-5646-9D46-FDA48B3786B1}" type="presParOf" srcId="{F9C52D70-711E-5A45-AA61-D14C22059F75}" destId="{E5EDECD7-694B-C749-9A3A-3261470F5B43}" srcOrd="2" destOrd="0" presId="urn:microsoft.com/office/officeart/2016/7/layout/LinearBlockProcessNumbered"/>
    <dgm:cxn modelId="{A16B6337-E913-0A4D-BCD2-4EF492824A68}" type="presParOf" srcId="{5C0B3281-FFE6-3240-83E7-F6A9C8C95CB5}" destId="{D2565E96-D1BA-2444-9850-BAD824ABD866}" srcOrd="1" destOrd="0" presId="urn:microsoft.com/office/officeart/2016/7/layout/LinearBlockProcessNumbered"/>
    <dgm:cxn modelId="{7C0C3B41-72AD-954B-8F63-2F7BC2816873}" type="presParOf" srcId="{5C0B3281-FFE6-3240-83E7-F6A9C8C95CB5}" destId="{F1B750A7-1AC7-F84E-9AFD-32974FE4BE28}" srcOrd="2" destOrd="0" presId="urn:microsoft.com/office/officeart/2016/7/layout/LinearBlockProcessNumbered"/>
    <dgm:cxn modelId="{33C58130-7ED7-7743-90A1-45E55CB60E96}" type="presParOf" srcId="{F1B750A7-1AC7-F84E-9AFD-32974FE4BE28}" destId="{6DC8251C-A649-0B40-BE8F-4090BEF5A0B5}" srcOrd="0" destOrd="0" presId="urn:microsoft.com/office/officeart/2016/7/layout/LinearBlockProcessNumbered"/>
    <dgm:cxn modelId="{6B08A784-4AE9-AF45-A672-736017C44676}" type="presParOf" srcId="{F1B750A7-1AC7-F84E-9AFD-32974FE4BE28}" destId="{DD75FE69-B587-BD4F-983A-98EEB40264A8}" srcOrd="1" destOrd="0" presId="urn:microsoft.com/office/officeart/2016/7/layout/LinearBlockProcessNumbered"/>
    <dgm:cxn modelId="{9CF0BAF7-0C67-7B4A-BA79-6851BD362403}" type="presParOf" srcId="{F1B750A7-1AC7-F84E-9AFD-32974FE4BE28}" destId="{B51F1BE6-CDF5-3343-858A-72B7B1128980}" srcOrd="2" destOrd="0" presId="urn:microsoft.com/office/officeart/2016/7/layout/LinearBlockProcessNumbered"/>
    <dgm:cxn modelId="{F9914CF3-A0F9-D54B-A276-BB53B5C7408F}" type="presParOf" srcId="{5C0B3281-FFE6-3240-83E7-F6A9C8C95CB5}" destId="{627430A0-7DC3-7840-ACED-2DB61DEEA180}" srcOrd="3" destOrd="0" presId="urn:microsoft.com/office/officeart/2016/7/layout/LinearBlockProcessNumbered"/>
    <dgm:cxn modelId="{81024DC1-49C1-144E-85DB-C7B4D7F2C32B}" type="presParOf" srcId="{5C0B3281-FFE6-3240-83E7-F6A9C8C95CB5}" destId="{72533493-F58F-BC4F-8B41-4AD4DD4ECB5D}" srcOrd="4" destOrd="0" presId="urn:microsoft.com/office/officeart/2016/7/layout/LinearBlockProcessNumbered"/>
    <dgm:cxn modelId="{31A90003-D8A3-CA40-A434-388376E9B7E8}" type="presParOf" srcId="{72533493-F58F-BC4F-8B41-4AD4DD4ECB5D}" destId="{6A443B73-E6C0-C547-9825-9531DA701172}" srcOrd="0" destOrd="0" presId="urn:microsoft.com/office/officeart/2016/7/layout/LinearBlockProcessNumbered"/>
    <dgm:cxn modelId="{DD65A828-A555-7C4A-B31C-785D0B6C840F}" type="presParOf" srcId="{72533493-F58F-BC4F-8B41-4AD4DD4ECB5D}" destId="{890D8E6B-54DF-DE48-BAE0-889805346B75}" srcOrd="1" destOrd="0" presId="urn:microsoft.com/office/officeart/2016/7/layout/LinearBlockProcessNumbered"/>
    <dgm:cxn modelId="{2E91E126-5D78-8B4F-A664-2266FE3E9FDB}" type="presParOf" srcId="{72533493-F58F-BC4F-8B41-4AD4DD4ECB5D}" destId="{B9331CDF-ED49-2F44-95E5-E80B92641233}" srcOrd="2" destOrd="0" presId="urn:microsoft.com/office/officeart/2016/7/layout/LinearBlockProcessNumbered"/>
    <dgm:cxn modelId="{099E0B1D-A83A-9741-ABF8-E92FCDCFB1FB}" type="presParOf" srcId="{5C0B3281-FFE6-3240-83E7-F6A9C8C95CB5}" destId="{0C9D7581-DB58-AF4D-A02B-FED4DE8FAE55}" srcOrd="5" destOrd="0" presId="urn:microsoft.com/office/officeart/2016/7/layout/LinearBlockProcessNumbered"/>
    <dgm:cxn modelId="{0681EEBE-0F3B-8544-94B3-D1AAB138212E}" type="presParOf" srcId="{5C0B3281-FFE6-3240-83E7-F6A9C8C95CB5}" destId="{8BACE844-95E1-5B43-ACB3-236E0C5756BC}" srcOrd="6" destOrd="0" presId="urn:microsoft.com/office/officeart/2016/7/layout/LinearBlockProcessNumbered"/>
    <dgm:cxn modelId="{5D304B7D-BBC1-F146-81CA-126B0F8E4460}" type="presParOf" srcId="{8BACE844-95E1-5B43-ACB3-236E0C5756BC}" destId="{1F2ECE8E-A84A-EF44-A49B-FA5BF4725CC1}" srcOrd="0" destOrd="0" presId="urn:microsoft.com/office/officeart/2016/7/layout/LinearBlockProcessNumbered"/>
    <dgm:cxn modelId="{486F837E-3708-BE4D-94C4-59E99E3E434E}" type="presParOf" srcId="{8BACE844-95E1-5B43-ACB3-236E0C5756BC}" destId="{43699BCC-2B13-8D4A-AC4D-D57B9122FD11}" srcOrd="1" destOrd="0" presId="urn:microsoft.com/office/officeart/2016/7/layout/LinearBlockProcessNumbered"/>
    <dgm:cxn modelId="{304D499D-DF6C-2443-A00B-A8ED47F52344}" type="presParOf" srcId="{8BACE844-95E1-5B43-ACB3-236E0C5756BC}" destId="{A8282B5A-9522-9B44-A14D-3624A7E87DDD}" srcOrd="2" destOrd="0" presId="urn:microsoft.com/office/officeart/2016/7/layout/LinearBlockProcessNumbered"/>
    <dgm:cxn modelId="{CE3BAACA-41E4-D94F-9FEF-8039B86510F2}" type="presParOf" srcId="{5C0B3281-FFE6-3240-83E7-F6A9C8C95CB5}" destId="{25A4C2F8-F20C-8447-A9EA-535F993396D2}" srcOrd="7" destOrd="0" presId="urn:microsoft.com/office/officeart/2016/7/layout/LinearBlockProcessNumbered"/>
    <dgm:cxn modelId="{BDB14A9A-E852-7748-8C3C-B37867DB5E06}" type="presParOf" srcId="{5C0B3281-FFE6-3240-83E7-F6A9C8C95CB5}" destId="{4997FE45-372A-2447-89CE-990DB1CD01B7}" srcOrd="8" destOrd="0" presId="urn:microsoft.com/office/officeart/2016/7/layout/LinearBlockProcessNumbered"/>
    <dgm:cxn modelId="{2D7F5C3F-CC31-5C47-8858-D3D7FA30A2D6}" type="presParOf" srcId="{4997FE45-372A-2447-89CE-990DB1CD01B7}" destId="{57BF48C4-0515-9044-A445-E21D378B09B6}" srcOrd="0" destOrd="0" presId="urn:microsoft.com/office/officeart/2016/7/layout/LinearBlockProcessNumbered"/>
    <dgm:cxn modelId="{C295DE1E-0722-A84B-932E-139CD63C6BFD}" type="presParOf" srcId="{4997FE45-372A-2447-89CE-990DB1CD01B7}" destId="{89E2596A-8A5C-B845-86BC-4711BF706108}" srcOrd="1" destOrd="0" presId="urn:microsoft.com/office/officeart/2016/7/layout/LinearBlockProcessNumbered"/>
    <dgm:cxn modelId="{901E6B28-C091-B944-B0F8-E1AA0B6C23E7}" type="presParOf" srcId="{4997FE45-372A-2447-89CE-990DB1CD01B7}" destId="{4E73D763-348C-C04C-B89A-44659321F94C}"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2DB2A-387D-0349-9145-EBBCB6BAB1B0}">
      <dsp:nvSpPr>
        <dsp:cNvPr id="0" name=""/>
        <dsp:cNvSpPr/>
      </dsp:nvSpPr>
      <dsp:spPr>
        <a:xfrm>
          <a:off x="6851" y="890655"/>
          <a:ext cx="2141688" cy="2570026"/>
        </a:xfrm>
        <a:prstGeom prst="rect">
          <a:avLst/>
        </a:prstGeom>
        <a:solidFill>
          <a:srgbClr val="FFB80E"/>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551" tIns="0" rIns="211551" bIns="330200" numCol="1" spcCol="1270" anchor="t" anchorCtr="0">
          <a:noAutofit/>
        </a:bodyPr>
        <a:lstStyle/>
        <a:p>
          <a:pPr marL="0" lvl="0" indent="0" algn="l" defTabSz="755650">
            <a:lnSpc>
              <a:spcPct val="90000"/>
            </a:lnSpc>
            <a:spcBef>
              <a:spcPct val="0"/>
            </a:spcBef>
            <a:spcAft>
              <a:spcPct val="35000"/>
            </a:spcAft>
            <a:buNone/>
          </a:pPr>
          <a:r>
            <a:rPr lang="en-GB" sz="1700" kern="1200" dirty="0">
              <a:solidFill>
                <a:schemeClr val="tx1"/>
              </a:solidFill>
            </a:rPr>
            <a:t>Use scissors to cut your bottle to the size you require</a:t>
          </a:r>
          <a:endParaRPr lang="en-US" sz="1700" kern="1200" dirty="0">
            <a:solidFill>
              <a:schemeClr val="tx1"/>
            </a:solidFill>
          </a:endParaRPr>
        </a:p>
      </dsp:txBody>
      <dsp:txXfrm>
        <a:off x="6851" y="1918666"/>
        <a:ext cx="2141688" cy="1542015"/>
      </dsp:txXfrm>
    </dsp:sp>
    <dsp:sp modelId="{68B1A8DF-5F42-B749-82CD-71BB7ECF72BC}">
      <dsp:nvSpPr>
        <dsp:cNvPr id="0" name=""/>
        <dsp:cNvSpPr/>
      </dsp:nvSpPr>
      <dsp:spPr>
        <a:xfrm>
          <a:off x="6851" y="890655"/>
          <a:ext cx="2141688" cy="102801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11551" tIns="165100" rIns="211551" bIns="165100" numCol="1" spcCol="1270" anchor="ctr" anchorCtr="0">
          <a:noAutofit/>
        </a:bodyPr>
        <a:lstStyle/>
        <a:p>
          <a:pPr marL="0" lvl="0" indent="0" algn="l" defTabSz="2222500">
            <a:lnSpc>
              <a:spcPct val="90000"/>
            </a:lnSpc>
            <a:spcBef>
              <a:spcPct val="0"/>
            </a:spcBef>
            <a:spcAft>
              <a:spcPct val="35000"/>
            </a:spcAft>
            <a:buNone/>
          </a:pPr>
          <a:r>
            <a:rPr lang="en-US" sz="5000" kern="1200"/>
            <a:t>01</a:t>
          </a:r>
        </a:p>
      </dsp:txBody>
      <dsp:txXfrm>
        <a:off x="6851" y="890655"/>
        <a:ext cx="2141688" cy="1028010"/>
      </dsp:txXfrm>
    </dsp:sp>
    <dsp:sp modelId="{6DC8251C-A649-0B40-BE8F-4090BEF5A0B5}">
      <dsp:nvSpPr>
        <dsp:cNvPr id="0" name=""/>
        <dsp:cNvSpPr/>
      </dsp:nvSpPr>
      <dsp:spPr>
        <a:xfrm>
          <a:off x="2319875" y="890655"/>
          <a:ext cx="2141688" cy="2570026"/>
        </a:xfrm>
        <a:prstGeom prst="rect">
          <a:avLst/>
        </a:prstGeom>
        <a:solidFill>
          <a:schemeClr val="accent4"/>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551" tIns="0" rIns="211551" bIns="330200" numCol="1" spcCol="1270" anchor="t" anchorCtr="0">
          <a:noAutofit/>
        </a:bodyPr>
        <a:lstStyle/>
        <a:p>
          <a:pPr marL="0" lvl="0" indent="0" algn="l" defTabSz="755650">
            <a:lnSpc>
              <a:spcPct val="90000"/>
            </a:lnSpc>
            <a:spcBef>
              <a:spcPct val="0"/>
            </a:spcBef>
            <a:spcAft>
              <a:spcPct val="35000"/>
            </a:spcAft>
            <a:buNone/>
          </a:pPr>
          <a:r>
            <a:rPr lang="en-GB" sz="1700" kern="1200" dirty="0">
              <a:solidFill>
                <a:schemeClr val="tx1"/>
              </a:solidFill>
            </a:rPr>
            <a:t>Decorate the outside of your bottle with decorations, tissue paper etc</a:t>
          </a:r>
          <a:endParaRPr lang="en-US" sz="1700" kern="1200" dirty="0">
            <a:solidFill>
              <a:schemeClr val="tx1"/>
            </a:solidFill>
          </a:endParaRPr>
        </a:p>
      </dsp:txBody>
      <dsp:txXfrm>
        <a:off x="2319875" y="1918666"/>
        <a:ext cx="2141688" cy="1542015"/>
      </dsp:txXfrm>
    </dsp:sp>
    <dsp:sp modelId="{DD75FE69-B587-BD4F-983A-98EEB40264A8}">
      <dsp:nvSpPr>
        <dsp:cNvPr id="0" name=""/>
        <dsp:cNvSpPr/>
      </dsp:nvSpPr>
      <dsp:spPr>
        <a:xfrm>
          <a:off x="2319875" y="890655"/>
          <a:ext cx="2141688" cy="102801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11551" tIns="165100" rIns="211551" bIns="165100" numCol="1" spcCol="1270" anchor="ctr" anchorCtr="0">
          <a:noAutofit/>
        </a:bodyPr>
        <a:lstStyle/>
        <a:p>
          <a:pPr marL="0" lvl="0" indent="0" algn="l" defTabSz="2222500">
            <a:lnSpc>
              <a:spcPct val="90000"/>
            </a:lnSpc>
            <a:spcBef>
              <a:spcPct val="0"/>
            </a:spcBef>
            <a:spcAft>
              <a:spcPct val="35000"/>
            </a:spcAft>
            <a:buNone/>
          </a:pPr>
          <a:r>
            <a:rPr lang="en-US" sz="5000" kern="1200"/>
            <a:t>02</a:t>
          </a:r>
        </a:p>
      </dsp:txBody>
      <dsp:txXfrm>
        <a:off x="2319875" y="890655"/>
        <a:ext cx="2141688" cy="1028010"/>
      </dsp:txXfrm>
    </dsp:sp>
    <dsp:sp modelId="{6A443B73-E6C0-C547-9825-9531DA701172}">
      <dsp:nvSpPr>
        <dsp:cNvPr id="0" name=""/>
        <dsp:cNvSpPr/>
      </dsp:nvSpPr>
      <dsp:spPr>
        <a:xfrm>
          <a:off x="4632899" y="890655"/>
          <a:ext cx="2141688" cy="2570026"/>
        </a:xfrm>
        <a:prstGeom prst="rect">
          <a:avLst/>
        </a:prstGeom>
        <a:solidFill>
          <a:schemeClr val="accent4">
            <a:lumMod val="60000"/>
            <a:lumOff val="4000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551" tIns="0" rIns="211551" bIns="330200" numCol="1" spcCol="1270" anchor="t" anchorCtr="0">
          <a:noAutofit/>
        </a:bodyPr>
        <a:lstStyle/>
        <a:p>
          <a:pPr marL="0" lvl="0" indent="0" algn="l" defTabSz="755650">
            <a:lnSpc>
              <a:spcPct val="90000"/>
            </a:lnSpc>
            <a:spcBef>
              <a:spcPct val="0"/>
            </a:spcBef>
            <a:spcAft>
              <a:spcPct val="35000"/>
            </a:spcAft>
            <a:buNone/>
          </a:pPr>
          <a:r>
            <a:rPr lang="en-GB" sz="1700" kern="1200" dirty="0">
              <a:solidFill>
                <a:schemeClr val="tx1"/>
              </a:solidFill>
            </a:rPr>
            <a:t>Insert a layer of sand in the bottom of your lantern</a:t>
          </a:r>
          <a:endParaRPr lang="en-US" sz="1700" kern="1200" dirty="0">
            <a:solidFill>
              <a:schemeClr val="tx1"/>
            </a:solidFill>
          </a:endParaRPr>
        </a:p>
      </dsp:txBody>
      <dsp:txXfrm>
        <a:off x="4632899" y="1918666"/>
        <a:ext cx="2141688" cy="1542015"/>
      </dsp:txXfrm>
    </dsp:sp>
    <dsp:sp modelId="{890D8E6B-54DF-DE48-BAE0-889805346B75}">
      <dsp:nvSpPr>
        <dsp:cNvPr id="0" name=""/>
        <dsp:cNvSpPr/>
      </dsp:nvSpPr>
      <dsp:spPr>
        <a:xfrm>
          <a:off x="4632899" y="890655"/>
          <a:ext cx="2141688" cy="102801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11551" tIns="165100" rIns="211551" bIns="165100" numCol="1" spcCol="1270" anchor="ctr" anchorCtr="0">
          <a:noAutofit/>
        </a:bodyPr>
        <a:lstStyle/>
        <a:p>
          <a:pPr marL="0" lvl="0" indent="0" algn="l" defTabSz="2222500">
            <a:lnSpc>
              <a:spcPct val="90000"/>
            </a:lnSpc>
            <a:spcBef>
              <a:spcPct val="0"/>
            </a:spcBef>
            <a:spcAft>
              <a:spcPct val="35000"/>
            </a:spcAft>
            <a:buNone/>
          </a:pPr>
          <a:r>
            <a:rPr lang="en-US" sz="5000" kern="1200"/>
            <a:t>03</a:t>
          </a:r>
        </a:p>
      </dsp:txBody>
      <dsp:txXfrm>
        <a:off x="4632899" y="890655"/>
        <a:ext cx="2141688" cy="1028010"/>
      </dsp:txXfrm>
    </dsp:sp>
    <dsp:sp modelId="{1F2ECE8E-A84A-EF44-A49B-FA5BF4725CC1}">
      <dsp:nvSpPr>
        <dsp:cNvPr id="0" name=""/>
        <dsp:cNvSpPr/>
      </dsp:nvSpPr>
      <dsp:spPr>
        <a:xfrm>
          <a:off x="6945923" y="890655"/>
          <a:ext cx="2141688" cy="2570026"/>
        </a:xfrm>
        <a:prstGeom prst="rect">
          <a:avLst/>
        </a:prstGeom>
        <a:solidFill>
          <a:schemeClr val="accent4">
            <a:lumMod val="40000"/>
            <a:lumOff val="6000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551" tIns="0" rIns="211551" bIns="330200" numCol="1" spcCol="1270" anchor="t" anchorCtr="0">
          <a:noAutofit/>
        </a:bodyPr>
        <a:lstStyle/>
        <a:p>
          <a:pPr marL="0" lvl="0" indent="0" algn="l" defTabSz="755650">
            <a:lnSpc>
              <a:spcPct val="90000"/>
            </a:lnSpc>
            <a:spcBef>
              <a:spcPct val="0"/>
            </a:spcBef>
            <a:spcAft>
              <a:spcPct val="35000"/>
            </a:spcAft>
            <a:buNone/>
          </a:pPr>
          <a:r>
            <a:rPr lang="en-GB" sz="1700" kern="1200" dirty="0">
              <a:solidFill>
                <a:schemeClr val="tx1"/>
              </a:solidFill>
            </a:rPr>
            <a:t>Insert your LED battery light</a:t>
          </a:r>
          <a:endParaRPr lang="en-US" sz="1700" kern="1200" dirty="0">
            <a:solidFill>
              <a:schemeClr val="tx1"/>
            </a:solidFill>
          </a:endParaRPr>
        </a:p>
      </dsp:txBody>
      <dsp:txXfrm>
        <a:off x="6945923" y="1918666"/>
        <a:ext cx="2141688" cy="1542015"/>
      </dsp:txXfrm>
    </dsp:sp>
    <dsp:sp modelId="{43699BCC-2B13-8D4A-AC4D-D57B9122FD11}">
      <dsp:nvSpPr>
        <dsp:cNvPr id="0" name=""/>
        <dsp:cNvSpPr/>
      </dsp:nvSpPr>
      <dsp:spPr>
        <a:xfrm>
          <a:off x="6945923" y="890655"/>
          <a:ext cx="2141688" cy="102801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11551" tIns="165100" rIns="211551" bIns="165100" numCol="1" spcCol="1270" anchor="ctr" anchorCtr="0">
          <a:noAutofit/>
        </a:bodyPr>
        <a:lstStyle/>
        <a:p>
          <a:pPr marL="0" lvl="0" indent="0" algn="l" defTabSz="2222500">
            <a:lnSpc>
              <a:spcPct val="90000"/>
            </a:lnSpc>
            <a:spcBef>
              <a:spcPct val="0"/>
            </a:spcBef>
            <a:spcAft>
              <a:spcPct val="35000"/>
            </a:spcAft>
            <a:buNone/>
          </a:pPr>
          <a:r>
            <a:rPr lang="en-US" sz="5000" kern="1200"/>
            <a:t>04</a:t>
          </a:r>
        </a:p>
      </dsp:txBody>
      <dsp:txXfrm>
        <a:off x="6945923" y="890655"/>
        <a:ext cx="2141688" cy="1028010"/>
      </dsp:txXfrm>
    </dsp:sp>
    <dsp:sp modelId="{57BF48C4-0515-9044-A445-E21D378B09B6}">
      <dsp:nvSpPr>
        <dsp:cNvPr id="0" name=""/>
        <dsp:cNvSpPr/>
      </dsp:nvSpPr>
      <dsp:spPr>
        <a:xfrm>
          <a:off x="9258946" y="890655"/>
          <a:ext cx="2141688" cy="2570026"/>
        </a:xfrm>
        <a:prstGeom prst="rect">
          <a:avLst/>
        </a:prstGeom>
        <a:solidFill>
          <a:schemeClr val="accent4">
            <a:lumMod val="20000"/>
            <a:lumOff val="8000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551" tIns="0" rIns="211551" bIns="330200" numCol="1" spcCol="1270" anchor="t" anchorCtr="0">
          <a:noAutofit/>
        </a:bodyPr>
        <a:lstStyle/>
        <a:p>
          <a:pPr marL="0" lvl="0" indent="0" algn="l" defTabSz="755650">
            <a:lnSpc>
              <a:spcPct val="90000"/>
            </a:lnSpc>
            <a:spcBef>
              <a:spcPct val="0"/>
            </a:spcBef>
            <a:spcAft>
              <a:spcPct val="35000"/>
            </a:spcAft>
            <a:buNone/>
          </a:pPr>
          <a:r>
            <a:rPr lang="en-GB" sz="1700" kern="1200" dirty="0">
              <a:solidFill>
                <a:schemeClr val="tx1"/>
              </a:solidFill>
            </a:rPr>
            <a:t>Admire your Earth Hour lantern</a:t>
          </a:r>
          <a:endParaRPr lang="en-US" sz="1700" kern="1200" dirty="0">
            <a:solidFill>
              <a:schemeClr val="tx1"/>
            </a:solidFill>
          </a:endParaRPr>
        </a:p>
      </dsp:txBody>
      <dsp:txXfrm>
        <a:off x="9258946" y="1918666"/>
        <a:ext cx="2141688" cy="1542015"/>
      </dsp:txXfrm>
    </dsp:sp>
    <dsp:sp modelId="{89E2596A-8A5C-B845-86BC-4711BF706108}">
      <dsp:nvSpPr>
        <dsp:cNvPr id="0" name=""/>
        <dsp:cNvSpPr/>
      </dsp:nvSpPr>
      <dsp:spPr>
        <a:xfrm>
          <a:off x="9258946" y="890655"/>
          <a:ext cx="2141688" cy="102801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11551" tIns="165100" rIns="211551" bIns="165100" numCol="1" spcCol="1270" anchor="ctr" anchorCtr="0">
          <a:noAutofit/>
        </a:bodyPr>
        <a:lstStyle/>
        <a:p>
          <a:pPr marL="0" lvl="0" indent="0" algn="l" defTabSz="2222500">
            <a:lnSpc>
              <a:spcPct val="90000"/>
            </a:lnSpc>
            <a:spcBef>
              <a:spcPct val="0"/>
            </a:spcBef>
            <a:spcAft>
              <a:spcPct val="35000"/>
            </a:spcAft>
            <a:buNone/>
          </a:pPr>
          <a:r>
            <a:rPr lang="en-US" sz="5000" kern="1200"/>
            <a:t>05</a:t>
          </a:r>
        </a:p>
      </dsp:txBody>
      <dsp:txXfrm>
        <a:off x="9258946" y="890655"/>
        <a:ext cx="2141688" cy="1028010"/>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E095C2-C4E8-3746-B571-3CC77B52E7D6}" type="datetimeFigureOut">
              <a:rPr lang="en-US" smtClean="0"/>
              <a:t>12/24/20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70B93C-BF37-A841-A825-6151FC5BF816}" type="slidenum">
              <a:rPr lang="en-US" smtClean="0"/>
              <a:t>‹#›</a:t>
            </a:fld>
            <a:endParaRPr lang="en-US"/>
          </a:p>
        </p:txBody>
      </p:sp>
    </p:spTree>
    <p:extLst>
      <p:ext uri="{BB962C8B-B14F-4D97-AF65-F5344CB8AC3E}">
        <p14:creationId xmlns:p14="http://schemas.microsoft.com/office/powerpoint/2010/main" val="4109091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part of our Sustainable Schools Campaign I am hear to talk to you today about Earth Hour.</a:t>
            </a:r>
          </a:p>
          <a:p>
            <a:endParaRPr lang="en-GB" dirty="0"/>
          </a:p>
          <a:p>
            <a:r>
              <a:rPr lang="en-GB" dirty="0"/>
              <a:t>Ask Pupils – Can anyone tell me what Earth Hours is?</a:t>
            </a:r>
          </a:p>
          <a:p>
            <a:endParaRPr lang="en-GB" dirty="0"/>
          </a:p>
          <a:p>
            <a:r>
              <a:rPr lang="en-GB" dirty="0"/>
              <a:t>Earth Hour is a global movement which brings millions of people together from all across the world to call for greater action on climate change.  Each year hundreds of people of people from across the world  switch off their lights and organise events at home and their communities to care about the future of our planet.</a:t>
            </a:r>
          </a:p>
          <a:p>
            <a:endParaRPr lang="en-US" dirty="0"/>
          </a:p>
        </p:txBody>
      </p:sp>
      <p:sp>
        <p:nvSpPr>
          <p:cNvPr id="4" name="Slide Number Placeholder 3"/>
          <p:cNvSpPr>
            <a:spLocks noGrp="1"/>
          </p:cNvSpPr>
          <p:nvPr>
            <p:ph type="sldNum" sz="quarter" idx="5"/>
          </p:nvPr>
        </p:nvSpPr>
        <p:spPr/>
        <p:txBody>
          <a:bodyPr/>
          <a:lstStyle/>
          <a:p>
            <a:fld id="{E970B93C-BF37-A841-A825-6151FC5BF816}" type="slidenum">
              <a:rPr lang="en-US" smtClean="0"/>
              <a:t>1</a:t>
            </a:fld>
            <a:endParaRPr lang="en-US"/>
          </a:p>
        </p:txBody>
      </p:sp>
    </p:spTree>
    <p:extLst>
      <p:ext uri="{BB962C8B-B14F-4D97-AF65-F5344CB8AC3E}">
        <p14:creationId xmlns:p14="http://schemas.microsoft.com/office/powerpoint/2010/main" val="1161208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Read through</a:t>
            </a:r>
          </a:p>
          <a:p>
            <a:endParaRPr lang="en-US" dirty="0"/>
          </a:p>
        </p:txBody>
      </p:sp>
      <p:sp>
        <p:nvSpPr>
          <p:cNvPr id="4" name="Slide Number Placeholder 3"/>
          <p:cNvSpPr>
            <a:spLocks noGrp="1"/>
          </p:cNvSpPr>
          <p:nvPr>
            <p:ph type="sldNum" sz="quarter" idx="5"/>
          </p:nvPr>
        </p:nvSpPr>
        <p:spPr/>
        <p:txBody>
          <a:bodyPr/>
          <a:lstStyle/>
          <a:p>
            <a:fld id="{E970B93C-BF37-A841-A825-6151FC5BF816}" type="slidenum">
              <a:rPr lang="en-US" smtClean="0"/>
              <a:t>10</a:t>
            </a:fld>
            <a:endParaRPr lang="en-US"/>
          </a:p>
        </p:txBody>
      </p:sp>
    </p:spTree>
    <p:extLst>
      <p:ext uri="{BB962C8B-B14F-4D97-AF65-F5344CB8AC3E}">
        <p14:creationId xmlns:p14="http://schemas.microsoft.com/office/powerpoint/2010/main" val="518695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Saturday 30th March between the hour of 8.30am – 9.30pm each one of us can be a hero to save our planet and all you need to do is switch your household lights, unplug you TV, radio and X box off for one hour.  Gather your friends and family to light candles and complete an activity in the dark, such as a walk stargazing, a </a:t>
            </a:r>
            <a:r>
              <a:rPr lang="en-GB" dirty="0" err="1"/>
              <a:t>candlit</a:t>
            </a:r>
            <a:r>
              <a:rPr lang="en-GB" dirty="0"/>
              <a:t> meal, story telling by candlelight, playing board games</a:t>
            </a:r>
          </a:p>
        </p:txBody>
      </p:sp>
      <p:sp>
        <p:nvSpPr>
          <p:cNvPr id="4" name="Slide Number Placeholder 3"/>
          <p:cNvSpPr>
            <a:spLocks noGrp="1"/>
          </p:cNvSpPr>
          <p:nvPr>
            <p:ph type="sldNum" sz="quarter" idx="5"/>
          </p:nvPr>
        </p:nvSpPr>
        <p:spPr/>
        <p:txBody>
          <a:bodyPr/>
          <a:lstStyle/>
          <a:p>
            <a:fld id="{E970B93C-BF37-A841-A825-6151FC5BF816}" type="slidenum">
              <a:rPr lang="en-US" smtClean="0"/>
              <a:t>2</a:t>
            </a:fld>
            <a:endParaRPr lang="en-US"/>
          </a:p>
        </p:txBody>
      </p:sp>
    </p:spTree>
    <p:extLst>
      <p:ext uri="{BB962C8B-B14F-4D97-AF65-F5344CB8AC3E}">
        <p14:creationId xmlns:p14="http://schemas.microsoft.com/office/powerpoint/2010/main" val="2620867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sk</a:t>
            </a:r>
            <a:r>
              <a:rPr lang="en-GB" dirty="0"/>
              <a:t> the children what is Climate Change</a:t>
            </a:r>
          </a:p>
          <a:p>
            <a:endParaRPr lang="en-GB" dirty="0"/>
          </a:p>
          <a:p>
            <a:r>
              <a:rPr lang="en-GB" dirty="0"/>
              <a:t>Climate change is happening and it is caused by a large part of human activity and it will have many serious and potentially dangerous  effects in the years ahead. Green house gas emissions from cars and powerplants  and other man made sources are the primary cause.  The greenhouse gases act like a blanket trapping the sun’s warmth near the earths surface affecting the planets climate system</a:t>
            </a:r>
          </a:p>
          <a:p>
            <a:endParaRPr lang="en-US" dirty="0"/>
          </a:p>
        </p:txBody>
      </p:sp>
      <p:sp>
        <p:nvSpPr>
          <p:cNvPr id="4" name="Slide Number Placeholder 3"/>
          <p:cNvSpPr>
            <a:spLocks noGrp="1"/>
          </p:cNvSpPr>
          <p:nvPr>
            <p:ph type="sldNum" sz="quarter" idx="5"/>
          </p:nvPr>
        </p:nvSpPr>
        <p:spPr/>
        <p:txBody>
          <a:bodyPr/>
          <a:lstStyle/>
          <a:p>
            <a:fld id="{E970B93C-BF37-A841-A825-6151FC5BF816}" type="slidenum">
              <a:rPr lang="en-US" smtClean="0"/>
              <a:t>3</a:t>
            </a:fld>
            <a:endParaRPr lang="en-US"/>
          </a:p>
        </p:txBody>
      </p:sp>
    </p:spTree>
    <p:extLst>
      <p:ext uri="{BB962C8B-B14F-4D97-AF65-F5344CB8AC3E}">
        <p14:creationId xmlns:p14="http://schemas.microsoft.com/office/powerpoint/2010/main" val="419576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as a result of this we are now up against the biggest environmental threats that our generation has ever faced.</a:t>
            </a:r>
          </a:p>
          <a:p>
            <a:endParaRPr lang="en-GB" dirty="0"/>
          </a:p>
          <a:p>
            <a:r>
              <a:rPr lang="en-GB" dirty="0"/>
              <a:t>Wildlife such as elephants, turtles and polar bears are at risk from the effects of climate change, pollution and over- consumption.  The damage is happening shockingly fast</a:t>
            </a:r>
          </a:p>
          <a:p>
            <a:endParaRPr lang="en-US" dirty="0"/>
          </a:p>
        </p:txBody>
      </p:sp>
      <p:sp>
        <p:nvSpPr>
          <p:cNvPr id="4" name="Slide Number Placeholder 3"/>
          <p:cNvSpPr>
            <a:spLocks noGrp="1"/>
          </p:cNvSpPr>
          <p:nvPr>
            <p:ph type="sldNum" sz="quarter" idx="5"/>
          </p:nvPr>
        </p:nvSpPr>
        <p:spPr/>
        <p:txBody>
          <a:bodyPr/>
          <a:lstStyle/>
          <a:p>
            <a:fld id="{E970B93C-BF37-A841-A825-6151FC5BF816}" type="slidenum">
              <a:rPr lang="en-US" smtClean="0"/>
              <a:t>4</a:t>
            </a:fld>
            <a:endParaRPr lang="en-US"/>
          </a:p>
        </p:txBody>
      </p:sp>
    </p:spTree>
    <p:extLst>
      <p:ext uri="{BB962C8B-B14F-4D97-AF65-F5344CB8AC3E}">
        <p14:creationId xmlns:p14="http://schemas.microsoft.com/office/powerpoint/2010/main" val="1622517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are we doing to fix it…..</a:t>
            </a:r>
          </a:p>
          <a:p>
            <a:endParaRPr lang="en-GB" dirty="0"/>
          </a:p>
          <a:p>
            <a:r>
              <a:rPr lang="en-GB" dirty="0"/>
              <a:t>Burning Fossil Fuels – Using renewable energy such as wind power and solar power</a:t>
            </a:r>
          </a:p>
          <a:p>
            <a:r>
              <a:rPr lang="en-GB" dirty="0"/>
              <a:t>Restoring animal homes </a:t>
            </a:r>
          </a:p>
          <a:p>
            <a:r>
              <a:rPr lang="en-GB" dirty="0"/>
              <a:t>Food Chain – From where food is grown to be sold</a:t>
            </a:r>
          </a:p>
          <a:p>
            <a:endParaRPr lang="en-US" dirty="0"/>
          </a:p>
        </p:txBody>
      </p:sp>
      <p:sp>
        <p:nvSpPr>
          <p:cNvPr id="4" name="Slide Number Placeholder 3"/>
          <p:cNvSpPr>
            <a:spLocks noGrp="1"/>
          </p:cNvSpPr>
          <p:nvPr>
            <p:ph type="sldNum" sz="quarter" idx="5"/>
          </p:nvPr>
        </p:nvSpPr>
        <p:spPr/>
        <p:txBody>
          <a:bodyPr/>
          <a:lstStyle/>
          <a:p>
            <a:fld id="{E970B93C-BF37-A841-A825-6151FC5BF816}" type="slidenum">
              <a:rPr lang="en-US" smtClean="0"/>
              <a:t>5</a:t>
            </a:fld>
            <a:endParaRPr lang="en-US"/>
          </a:p>
        </p:txBody>
      </p:sp>
    </p:spTree>
    <p:extLst>
      <p:ext uri="{BB962C8B-B14F-4D97-AF65-F5344CB8AC3E}">
        <p14:creationId xmlns:p14="http://schemas.microsoft.com/office/powerpoint/2010/main" val="327422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slide</a:t>
            </a:r>
          </a:p>
          <a:p>
            <a:endParaRPr lang="en-GB" dirty="0"/>
          </a:p>
          <a:p>
            <a:r>
              <a:rPr lang="en-GB" dirty="0"/>
              <a:t>Ask the pupils to give examples of what changes we can do to help the planet</a:t>
            </a:r>
          </a:p>
        </p:txBody>
      </p:sp>
      <p:sp>
        <p:nvSpPr>
          <p:cNvPr id="4" name="Slide Number Placeholder 3"/>
          <p:cNvSpPr>
            <a:spLocks noGrp="1"/>
          </p:cNvSpPr>
          <p:nvPr>
            <p:ph type="sldNum" sz="quarter" idx="5"/>
          </p:nvPr>
        </p:nvSpPr>
        <p:spPr/>
        <p:txBody>
          <a:bodyPr/>
          <a:lstStyle/>
          <a:p>
            <a:fld id="{E970B93C-BF37-A841-A825-6151FC5BF816}" type="slidenum">
              <a:rPr lang="en-US" smtClean="0"/>
              <a:t>6</a:t>
            </a:fld>
            <a:endParaRPr lang="en-US"/>
          </a:p>
        </p:txBody>
      </p:sp>
    </p:spTree>
    <p:extLst>
      <p:ext uri="{BB962C8B-B14F-4D97-AF65-F5344CB8AC3E}">
        <p14:creationId xmlns:p14="http://schemas.microsoft.com/office/powerpoint/2010/main" val="223936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Read through the list …. Ask pupils if there are any other examples that can suggest</a:t>
            </a:r>
          </a:p>
          <a:p>
            <a:endParaRPr lang="en-US" dirty="0"/>
          </a:p>
        </p:txBody>
      </p:sp>
      <p:sp>
        <p:nvSpPr>
          <p:cNvPr id="4" name="Slide Number Placeholder 3"/>
          <p:cNvSpPr>
            <a:spLocks noGrp="1"/>
          </p:cNvSpPr>
          <p:nvPr>
            <p:ph type="sldNum" sz="quarter" idx="5"/>
          </p:nvPr>
        </p:nvSpPr>
        <p:spPr/>
        <p:txBody>
          <a:bodyPr/>
          <a:lstStyle/>
          <a:p>
            <a:fld id="{E970B93C-BF37-A841-A825-6151FC5BF816}" type="slidenum">
              <a:rPr lang="en-US" smtClean="0"/>
              <a:t>7</a:t>
            </a:fld>
            <a:endParaRPr lang="en-US"/>
          </a:p>
        </p:txBody>
      </p:sp>
    </p:spTree>
    <p:extLst>
      <p:ext uri="{BB962C8B-B14F-4D97-AF65-F5344CB8AC3E}">
        <p14:creationId xmlns:p14="http://schemas.microsoft.com/office/powerpoint/2010/main" val="3586117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part of our Sustainable Schools Campaign I am hear to talk to you today about Earth Hour.</a:t>
            </a:r>
          </a:p>
          <a:p>
            <a:endParaRPr lang="en-GB" dirty="0"/>
          </a:p>
          <a:p>
            <a:r>
              <a:rPr lang="en-GB" dirty="0"/>
              <a:t>Ask Pupils – Can anyone tell me what Earth Hours is?</a:t>
            </a:r>
          </a:p>
        </p:txBody>
      </p:sp>
      <p:sp>
        <p:nvSpPr>
          <p:cNvPr id="4" name="Slide Number Placeholder 3"/>
          <p:cNvSpPr>
            <a:spLocks noGrp="1"/>
          </p:cNvSpPr>
          <p:nvPr>
            <p:ph type="sldNum" sz="quarter" idx="5"/>
          </p:nvPr>
        </p:nvSpPr>
        <p:spPr/>
        <p:txBody>
          <a:bodyPr/>
          <a:lstStyle/>
          <a:p>
            <a:fld id="{E970B93C-BF37-A841-A825-6151FC5BF816}" type="slidenum">
              <a:rPr lang="en-US" smtClean="0"/>
              <a:t>8</a:t>
            </a:fld>
            <a:endParaRPr lang="en-US"/>
          </a:p>
        </p:txBody>
      </p:sp>
    </p:spTree>
    <p:extLst>
      <p:ext uri="{BB962C8B-B14F-4D97-AF65-F5344CB8AC3E}">
        <p14:creationId xmlns:p14="http://schemas.microsoft.com/office/powerpoint/2010/main" val="363773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Today to help you celebrate Earth Hour we are going to make some recycled plastic bottle lanterns</a:t>
            </a:r>
          </a:p>
          <a:p>
            <a:endParaRPr lang="en-US" dirty="0"/>
          </a:p>
        </p:txBody>
      </p:sp>
      <p:sp>
        <p:nvSpPr>
          <p:cNvPr id="4" name="Slide Number Placeholder 3"/>
          <p:cNvSpPr>
            <a:spLocks noGrp="1"/>
          </p:cNvSpPr>
          <p:nvPr>
            <p:ph type="sldNum" sz="quarter" idx="5"/>
          </p:nvPr>
        </p:nvSpPr>
        <p:spPr/>
        <p:txBody>
          <a:bodyPr/>
          <a:lstStyle/>
          <a:p>
            <a:fld id="{E970B93C-BF37-A841-A825-6151FC5BF816}" type="slidenum">
              <a:rPr lang="en-US" smtClean="0"/>
              <a:t>9</a:t>
            </a:fld>
            <a:endParaRPr lang="en-US"/>
          </a:p>
        </p:txBody>
      </p:sp>
    </p:spTree>
    <p:extLst>
      <p:ext uri="{BB962C8B-B14F-4D97-AF65-F5344CB8AC3E}">
        <p14:creationId xmlns:p14="http://schemas.microsoft.com/office/powerpoint/2010/main" val="1976898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EEAA1-62B7-B945-864A-114A1406DFA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200C9DB-A787-0D4B-AC2F-FA044619AC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E552822-839E-D846-883D-A5AD0A8629CD}"/>
              </a:ext>
            </a:extLst>
          </p:cNvPr>
          <p:cNvSpPr>
            <a:spLocks noGrp="1"/>
          </p:cNvSpPr>
          <p:nvPr>
            <p:ph type="dt" sz="half" idx="10"/>
          </p:nvPr>
        </p:nvSpPr>
        <p:spPr/>
        <p:txBody>
          <a:bodyPr/>
          <a:lstStyle/>
          <a:p>
            <a:fld id="{CA7FD55C-2C06-FE4C-94D0-F616BA500B86}" type="datetimeFigureOut">
              <a:rPr lang="en-US" smtClean="0"/>
              <a:t>12/24/20</a:t>
            </a:fld>
            <a:endParaRPr lang="en-US"/>
          </a:p>
        </p:txBody>
      </p:sp>
      <p:sp>
        <p:nvSpPr>
          <p:cNvPr id="5" name="Footer Placeholder 4">
            <a:extLst>
              <a:ext uri="{FF2B5EF4-FFF2-40B4-BE49-F238E27FC236}">
                <a16:creationId xmlns:a16="http://schemas.microsoft.com/office/drawing/2014/main" id="{DF2F40F8-7420-B349-8844-0D3DACEFFD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D2426C-E41A-2C45-A461-00ED4A7856C2}"/>
              </a:ext>
            </a:extLst>
          </p:cNvPr>
          <p:cNvSpPr>
            <a:spLocks noGrp="1"/>
          </p:cNvSpPr>
          <p:nvPr>
            <p:ph type="sldNum" sz="quarter" idx="12"/>
          </p:nvPr>
        </p:nvSpPr>
        <p:spPr/>
        <p:txBody>
          <a:bodyPr/>
          <a:lstStyle/>
          <a:p>
            <a:fld id="{DCC8ADA6-B8E0-4244-BE37-641B54303977}" type="slidenum">
              <a:rPr lang="en-US" smtClean="0"/>
              <a:t>‹#›</a:t>
            </a:fld>
            <a:endParaRPr lang="en-US"/>
          </a:p>
        </p:txBody>
      </p:sp>
    </p:spTree>
    <p:extLst>
      <p:ext uri="{BB962C8B-B14F-4D97-AF65-F5344CB8AC3E}">
        <p14:creationId xmlns:p14="http://schemas.microsoft.com/office/powerpoint/2010/main" val="819787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3A759-2261-1948-AF3E-307B8F4723A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EF11AEB-2D2A-F643-8371-1C4FEEA9264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57CB819-B64C-5344-95AD-5D78F0D75AB8}"/>
              </a:ext>
            </a:extLst>
          </p:cNvPr>
          <p:cNvSpPr>
            <a:spLocks noGrp="1"/>
          </p:cNvSpPr>
          <p:nvPr>
            <p:ph type="dt" sz="half" idx="10"/>
          </p:nvPr>
        </p:nvSpPr>
        <p:spPr/>
        <p:txBody>
          <a:bodyPr/>
          <a:lstStyle/>
          <a:p>
            <a:fld id="{CA7FD55C-2C06-FE4C-94D0-F616BA500B86}" type="datetimeFigureOut">
              <a:rPr lang="en-US" smtClean="0"/>
              <a:t>12/24/20</a:t>
            </a:fld>
            <a:endParaRPr lang="en-US"/>
          </a:p>
        </p:txBody>
      </p:sp>
      <p:sp>
        <p:nvSpPr>
          <p:cNvPr id="5" name="Footer Placeholder 4">
            <a:extLst>
              <a:ext uri="{FF2B5EF4-FFF2-40B4-BE49-F238E27FC236}">
                <a16:creationId xmlns:a16="http://schemas.microsoft.com/office/drawing/2014/main" id="{7E9B29AE-FB80-734D-9CD0-049688BA8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610E9D-D9FB-A14E-92DB-7EDA9BC8089E}"/>
              </a:ext>
            </a:extLst>
          </p:cNvPr>
          <p:cNvSpPr>
            <a:spLocks noGrp="1"/>
          </p:cNvSpPr>
          <p:nvPr>
            <p:ph type="sldNum" sz="quarter" idx="12"/>
          </p:nvPr>
        </p:nvSpPr>
        <p:spPr/>
        <p:txBody>
          <a:bodyPr/>
          <a:lstStyle/>
          <a:p>
            <a:fld id="{DCC8ADA6-B8E0-4244-BE37-641B54303977}" type="slidenum">
              <a:rPr lang="en-US" smtClean="0"/>
              <a:t>‹#›</a:t>
            </a:fld>
            <a:endParaRPr lang="en-US"/>
          </a:p>
        </p:txBody>
      </p:sp>
    </p:spTree>
    <p:extLst>
      <p:ext uri="{BB962C8B-B14F-4D97-AF65-F5344CB8AC3E}">
        <p14:creationId xmlns:p14="http://schemas.microsoft.com/office/powerpoint/2010/main" val="751309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BACE92-ECFB-4643-8647-7E9C036C8E0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0D19FD7-F420-E747-A816-175ADE3D997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A92ACD7-7E38-8045-9B57-E98044904934}"/>
              </a:ext>
            </a:extLst>
          </p:cNvPr>
          <p:cNvSpPr>
            <a:spLocks noGrp="1"/>
          </p:cNvSpPr>
          <p:nvPr>
            <p:ph type="dt" sz="half" idx="10"/>
          </p:nvPr>
        </p:nvSpPr>
        <p:spPr/>
        <p:txBody>
          <a:bodyPr/>
          <a:lstStyle/>
          <a:p>
            <a:fld id="{CA7FD55C-2C06-FE4C-94D0-F616BA500B86}" type="datetimeFigureOut">
              <a:rPr lang="en-US" smtClean="0"/>
              <a:t>12/24/20</a:t>
            </a:fld>
            <a:endParaRPr lang="en-US"/>
          </a:p>
        </p:txBody>
      </p:sp>
      <p:sp>
        <p:nvSpPr>
          <p:cNvPr id="5" name="Footer Placeholder 4">
            <a:extLst>
              <a:ext uri="{FF2B5EF4-FFF2-40B4-BE49-F238E27FC236}">
                <a16:creationId xmlns:a16="http://schemas.microsoft.com/office/drawing/2014/main" id="{454C21C3-8013-6847-B10D-B87004E5E8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4BBF22-778E-DC41-ABCB-EEE91E3EB493}"/>
              </a:ext>
            </a:extLst>
          </p:cNvPr>
          <p:cNvSpPr>
            <a:spLocks noGrp="1"/>
          </p:cNvSpPr>
          <p:nvPr>
            <p:ph type="sldNum" sz="quarter" idx="12"/>
          </p:nvPr>
        </p:nvSpPr>
        <p:spPr/>
        <p:txBody>
          <a:bodyPr/>
          <a:lstStyle/>
          <a:p>
            <a:fld id="{DCC8ADA6-B8E0-4244-BE37-641B54303977}" type="slidenum">
              <a:rPr lang="en-US" smtClean="0"/>
              <a:t>‹#›</a:t>
            </a:fld>
            <a:endParaRPr lang="en-US"/>
          </a:p>
        </p:txBody>
      </p:sp>
    </p:spTree>
    <p:extLst>
      <p:ext uri="{BB962C8B-B14F-4D97-AF65-F5344CB8AC3E}">
        <p14:creationId xmlns:p14="http://schemas.microsoft.com/office/powerpoint/2010/main" val="631897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F26F0-596C-014D-9CA4-F38FAA9AAD3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193AE4D-7090-7047-9908-EF2B247081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3F21593-F91D-9E44-BB11-25F4D91A5977}"/>
              </a:ext>
            </a:extLst>
          </p:cNvPr>
          <p:cNvSpPr>
            <a:spLocks noGrp="1"/>
          </p:cNvSpPr>
          <p:nvPr>
            <p:ph type="dt" sz="half" idx="10"/>
          </p:nvPr>
        </p:nvSpPr>
        <p:spPr/>
        <p:txBody>
          <a:bodyPr/>
          <a:lstStyle/>
          <a:p>
            <a:fld id="{829138EC-2F3A-D54F-BABD-FB1EAE610D4F}" type="datetimeFigureOut">
              <a:rPr lang="en-US" smtClean="0"/>
              <a:t>12/24/20</a:t>
            </a:fld>
            <a:endParaRPr lang="en-US"/>
          </a:p>
        </p:txBody>
      </p:sp>
      <p:sp>
        <p:nvSpPr>
          <p:cNvPr id="5" name="Footer Placeholder 4">
            <a:extLst>
              <a:ext uri="{FF2B5EF4-FFF2-40B4-BE49-F238E27FC236}">
                <a16:creationId xmlns:a16="http://schemas.microsoft.com/office/drawing/2014/main" id="{EC3165A9-2650-1A45-9BF5-051785F42F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AD81DB-5E5A-794E-8958-AECD0AC0A8CE}"/>
              </a:ext>
            </a:extLst>
          </p:cNvPr>
          <p:cNvSpPr>
            <a:spLocks noGrp="1"/>
          </p:cNvSpPr>
          <p:nvPr>
            <p:ph type="sldNum" sz="quarter" idx="12"/>
          </p:nvPr>
        </p:nvSpPr>
        <p:spPr/>
        <p:txBody>
          <a:bodyPr/>
          <a:lstStyle/>
          <a:p>
            <a:fld id="{EC138F36-040E-C940-8323-EE35381B40BE}" type="slidenum">
              <a:rPr lang="en-US" smtClean="0"/>
              <a:t>‹#›</a:t>
            </a:fld>
            <a:endParaRPr lang="en-US"/>
          </a:p>
        </p:txBody>
      </p:sp>
    </p:spTree>
    <p:extLst>
      <p:ext uri="{BB962C8B-B14F-4D97-AF65-F5344CB8AC3E}">
        <p14:creationId xmlns:p14="http://schemas.microsoft.com/office/powerpoint/2010/main" val="493135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C07A7-D353-8745-BC78-4EB90B60DFB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B8F7229-A8BA-B84F-BFB7-7024B13387D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B6B027A-4F8D-5448-BF19-5E6F55FB1127}"/>
              </a:ext>
            </a:extLst>
          </p:cNvPr>
          <p:cNvSpPr>
            <a:spLocks noGrp="1"/>
          </p:cNvSpPr>
          <p:nvPr>
            <p:ph type="dt" sz="half" idx="10"/>
          </p:nvPr>
        </p:nvSpPr>
        <p:spPr/>
        <p:txBody>
          <a:bodyPr/>
          <a:lstStyle/>
          <a:p>
            <a:fld id="{829138EC-2F3A-D54F-BABD-FB1EAE610D4F}" type="datetimeFigureOut">
              <a:rPr lang="en-US" smtClean="0"/>
              <a:t>12/24/20</a:t>
            </a:fld>
            <a:endParaRPr lang="en-US"/>
          </a:p>
        </p:txBody>
      </p:sp>
      <p:sp>
        <p:nvSpPr>
          <p:cNvPr id="5" name="Footer Placeholder 4">
            <a:extLst>
              <a:ext uri="{FF2B5EF4-FFF2-40B4-BE49-F238E27FC236}">
                <a16:creationId xmlns:a16="http://schemas.microsoft.com/office/drawing/2014/main" id="{5F28FEA0-D6F3-384E-A7D3-39226479DF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C7C24F-06B9-B141-B2C1-03435240A154}"/>
              </a:ext>
            </a:extLst>
          </p:cNvPr>
          <p:cNvSpPr>
            <a:spLocks noGrp="1"/>
          </p:cNvSpPr>
          <p:nvPr>
            <p:ph type="sldNum" sz="quarter" idx="12"/>
          </p:nvPr>
        </p:nvSpPr>
        <p:spPr/>
        <p:txBody>
          <a:bodyPr/>
          <a:lstStyle/>
          <a:p>
            <a:fld id="{EC138F36-040E-C940-8323-EE35381B40BE}" type="slidenum">
              <a:rPr lang="en-US" smtClean="0"/>
              <a:t>‹#›</a:t>
            </a:fld>
            <a:endParaRPr lang="en-US"/>
          </a:p>
        </p:txBody>
      </p:sp>
    </p:spTree>
    <p:extLst>
      <p:ext uri="{BB962C8B-B14F-4D97-AF65-F5344CB8AC3E}">
        <p14:creationId xmlns:p14="http://schemas.microsoft.com/office/powerpoint/2010/main" val="828029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C7FA2-9976-BB44-9039-02B1E787D80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DAE44C4-C09F-474B-B7B0-83AAFF0A0E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9E69D7C-77A8-984A-99A6-D3C4FBD0F347}"/>
              </a:ext>
            </a:extLst>
          </p:cNvPr>
          <p:cNvSpPr>
            <a:spLocks noGrp="1"/>
          </p:cNvSpPr>
          <p:nvPr>
            <p:ph type="dt" sz="half" idx="10"/>
          </p:nvPr>
        </p:nvSpPr>
        <p:spPr/>
        <p:txBody>
          <a:bodyPr/>
          <a:lstStyle/>
          <a:p>
            <a:fld id="{829138EC-2F3A-D54F-BABD-FB1EAE610D4F}" type="datetimeFigureOut">
              <a:rPr lang="en-US" smtClean="0"/>
              <a:t>12/24/20</a:t>
            </a:fld>
            <a:endParaRPr lang="en-US"/>
          </a:p>
        </p:txBody>
      </p:sp>
      <p:sp>
        <p:nvSpPr>
          <p:cNvPr id="5" name="Footer Placeholder 4">
            <a:extLst>
              <a:ext uri="{FF2B5EF4-FFF2-40B4-BE49-F238E27FC236}">
                <a16:creationId xmlns:a16="http://schemas.microsoft.com/office/drawing/2014/main" id="{7A61EF47-E412-9545-9C7E-4612738D94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DD1FEE-7BDE-B649-B0CB-C2E45E3CB6BE}"/>
              </a:ext>
            </a:extLst>
          </p:cNvPr>
          <p:cNvSpPr>
            <a:spLocks noGrp="1"/>
          </p:cNvSpPr>
          <p:nvPr>
            <p:ph type="sldNum" sz="quarter" idx="12"/>
          </p:nvPr>
        </p:nvSpPr>
        <p:spPr/>
        <p:txBody>
          <a:bodyPr/>
          <a:lstStyle/>
          <a:p>
            <a:fld id="{EC138F36-040E-C940-8323-EE35381B40BE}" type="slidenum">
              <a:rPr lang="en-US" smtClean="0"/>
              <a:t>‹#›</a:t>
            </a:fld>
            <a:endParaRPr lang="en-US"/>
          </a:p>
        </p:txBody>
      </p:sp>
    </p:spTree>
    <p:extLst>
      <p:ext uri="{BB962C8B-B14F-4D97-AF65-F5344CB8AC3E}">
        <p14:creationId xmlns:p14="http://schemas.microsoft.com/office/powerpoint/2010/main" val="2388778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0322A-A3C1-8B40-9D80-69EB15587A7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550CE7C-93D4-0044-95F4-C844D485E9E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43ADC6A-5EBA-1F43-AE41-B4E3E1C5740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5D77FE1-D188-A449-A52A-5395040B4168}"/>
              </a:ext>
            </a:extLst>
          </p:cNvPr>
          <p:cNvSpPr>
            <a:spLocks noGrp="1"/>
          </p:cNvSpPr>
          <p:nvPr>
            <p:ph type="dt" sz="half" idx="10"/>
          </p:nvPr>
        </p:nvSpPr>
        <p:spPr/>
        <p:txBody>
          <a:bodyPr/>
          <a:lstStyle/>
          <a:p>
            <a:fld id="{829138EC-2F3A-D54F-BABD-FB1EAE610D4F}" type="datetimeFigureOut">
              <a:rPr lang="en-US" smtClean="0"/>
              <a:t>12/24/20</a:t>
            </a:fld>
            <a:endParaRPr lang="en-US"/>
          </a:p>
        </p:txBody>
      </p:sp>
      <p:sp>
        <p:nvSpPr>
          <p:cNvPr id="6" name="Footer Placeholder 5">
            <a:extLst>
              <a:ext uri="{FF2B5EF4-FFF2-40B4-BE49-F238E27FC236}">
                <a16:creationId xmlns:a16="http://schemas.microsoft.com/office/drawing/2014/main" id="{D9BC91E7-B2D3-EE4B-8BF3-C8B50E869A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22072E-3799-A448-BC12-6617BA6CAF0D}"/>
              </a:ext>
            </a:extLst>
          </p:cNvPr>
          <p:cNvSpPr>
            <a:spLocks noGrp="1"/>
          </p:cNvSpPr>
          <p:nvPr>
            <p:ph type="sldNum" sz="quarter" idx="12"/>
          </p:nvPr>
        </p:nvSpPr>
        <p:spPr/>
        <p:txBody>
          <a:bodyPr/>
          <a:lstStyle/>
          <a:p>
            <a:fld id="{EC138F36-040E-C940-8323-EE35381B40BE}" type="slidenum">
              <a:rPr lang="en-US" smtClean="0"/>
              <a:t>‹#›</a:t>
            </a:fld>
            <a:endParaRPr lang="en-US"/>
          </a:p>
        </p:txBody>
      </p:sp>
    </p:spTree>
    <p:extLst>
      <p:ext uri="{BB962C8B-B14F-4D97-AF65-F5344CB8AC3E}">
        <p14:creationId xmlns:p14="http://schemas.microsoft.com/office/powerpoint/2010/main" val="3732080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42AB8-EAA4-964A-978E-093E42E278A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89F1312-CC2D-9045-B0BB-72C8CA744F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23BABD4-B18E-4B43-9CAB-0F94570B7E4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1F38AD3-4109-9D43-B4AA-2D654D5474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4772315-0C97-764E-ADFD-D927BB25BC5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E3BEF55-E575-4F48-B1A1-0A686B5E2AA6}"/>
              </a:ext>
            </a:extLst>
          </p:cNvPr>
          <p:cNvSpPr>
            <a:spLocks noGrp="1"/>
          </p:cNvSpPr>
          <p:nvPr>
            <p:ph type="dt" sz="half" idx="10"/>
          </p:nvPr>
        </p:nvSpPr>
        <p:spPr/>
        <p:txBody>
          <a:bodyPr/>
          <a:lstStyle/>
          <a:p>
            <a:fld id="{829138EC-2F3A-D54F-BABD-FB1EAE610D4F}" type="datetimeFigureOut">
              <a:rPr lang="en-US" smtClean="0"/>
              <a:t>12/24/20</a:t>
            </a:fld>
            <a:endParaRPr lang="en-US"/>
          </a:p>
        </p:txBody>
      </p:sp>
      <p:sp>
        <p:nvSpPr>
          <p:cNvPr id="8" name="Footer Placeholder 7">
            <a:extLst>
              <a:ext uri="{FF2B5EF4-FFF2-40B4-BE49-F238E27FC236}">
                <a16:creationId xmlns:a16="http://schemas.microsoft.com/office/drawing/2014/main" id="{AC393E0B-A8C1-2344-93EE-8F18AB5A3C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DD07D6-C0A0-A94A-AB51-6D06F8963F67}"/>
              </a:ext>
            </a:extLst>
          </p:cNvPr>
          <p:cNvSpPr>
            <a:spLocks noGrp="1"/>
          </p:cNvSpPr>
          <p:nvPr>
            <p:ph type="sldNum" sz="quarter" idx="12"/>
          </p:nvPr>
        </p:nvSpPr>
        <p:spPr/>
        <p:txBody>
          <a:bodyPr/>
          <a:lstStyle/>
          <a:p>
            <a:fld id="{EC138F36-040E-C940-8323-EE35381B40BE}" type="slidenum">
              <a:rPr lang="en-US" smtClean="0"/>
              <a:t>‹#›</a:t>
            </a:fld>
            <a:endParaRPr lang="en-US"/>
          </a:p>
        </p:txBody>
      </p:sp>
    </p:spTree>
    <p:extLst>
      <p:ext uri="{BB962C8B-B14F-4D97-AF65-F5344CB8AC3E}">
        <p14:creationId xmlns:p14="http://schemas.microsoft.com/office/powerpoint/2010/main" val="1821387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F1E3A-6601-344D-B381-EBAC8FAD1B7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B77EF8F-3C3C-D146-BF52-9DE9145487D3}"/>
              </a:ext>
            </a:extLst>
          </p:cNvPr>
          <p:cNvSpPr>
            <a:spLocks noGrp="1"/>
          </p:cNvSpPr>
          <p:nvPr>
            <p:ph type="dt" sz="half" idx="10"/>
          </p:nvPr>
        </p:nvSpPr>
        <p:spPr/>
        <p:txBody>
          <a:bodyPr/>
          <a:lstStyle/>
          <a:p>
            <a:fld id="{829138EC-2F3A-D54F-BABD-FB1EAE610D4F}" type="datetimeFigureOut">
              <a:rPr lang="en-US" smtClean="0"/>
              <a:t>12/24/20</a:t>
            </a:fld>
            <a:endParaRPr lang="en-US"/>
          </a:p>
        </p:txBody>
      </p:sp>
      <p:sp>
        <p:nvSpPr>
          <p:cNvPr id="4" name="Footer Placeholder 3">
            <a:extLst>
              <a:ext uri="{FF2B5EF4-FFF2-40B4-BE49-F238E27FC236}">
                <a16:creationId xmlns:a16="http://schemas.microsoft.com/office/drawing/2014/main" id="{204A6908-8E33-614F-B0C8-FFA2F9D712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3F8791-F2BB-F040-9746-87F651C32FF1}"/>
              </a:ext>
            </a:extLst>
          </p:cNvPr>
          <p:cNvSpPr>
            <a:spLocks noGrp="1"/>
          </p:cNvSpPr>
          <p:nvPr>
            <p:ph type="sldNum" sz="quarter" idx="12"/>
          </p:nvPr>
        </p:nvSpPr>
        <p:spPr/>
        <p:txBody>
          <a:bodyPr/>
          <a:lstStyle/>
          <a:p>
            <a:fld id="{EC138F36-040E-C940-8323-EE35381B40BE}" type="slidenum">
              <a:rPr lang="en-US" smtClean="0"/>
              <a:t>‹#›</a:t>
            </a:fld>
            <a:endParaRPr lang="en-US"/>
          </a:p>
        </p:txBody>
      </p:sp>
    </p:spTree>
    <p:extLst>
      <p:ext uri="{BB962C8B-B14F-4D97-AF65-F5344CB8AC3E}">
        <p14:creationId xmlns:p14="http://schemas.microsoft.com/office/powerpoint/2010/main" val="926639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CF5AC3-AB98-EC45-9D62-B8AB1DEA7EA5}"/>
              </a:ext>
            </a:extLst>
          </p:cNvPr>
          <p:cNvSpPr>
            <a:spLocks noGrp="1"/>
          </p:cNvSpPr>
          <p:nvPr>
            <p:ph type="dt" sz="half" idx="10"/>
          </p:nvPr>
        </p:nvSpPr>
        <p:spPr/>
        <p:txBody>
          <a:bodyPr/>
          <a:lstStyle/>
          <a:p>
            <a:fld id="{829138EC-2F3A-D54F-BABD-FB1EAE610D4F}" type="datetimeFigureOut">
              <a:rPr lang="en-US" smtClean="0"/>
              <a:t>12/24/20</a:t>
            </a:fld>
            <a:endParaRPr lang="en-US"/>
          </a:p>
        </p:txBody>
      </p:sp>
      <p:sp>
        <p:nvSpPr>
          <p:cNvPr id="3" name="Footer Placeholder 2">
            <a:extLst>
              <a:ext uri="{FF2B5EF4-FFF2-40B4-BE49-F238E27FC236}">
                <a16:creationId xmlns:a16="http://schemas.microsoft.com/office/drawing/2014/main" id="{6F406F73-A0DA-584A-9E3B-049FB97F11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B50E5F-341F-AC42-B36D-571B39827506}"/>
              </a:ext>
            </a:extLst>
          </p:cNvPr>
          <p:cNvSpPr>
            <a:spLocks noGrp="1"/>
          </p:cNvSpPr>
          <p:nvPr>
            <p:ph type="sldNum" sz="quarter" idx="12"/>
          </p:nvPr>
        </p:nvSpPr>
        <p:spPr/>
        <p:txBody>
          <a:bodyPr/>
          <a:lstStyle/>
          <a:p>
            <a:fld id="{EC138F36-040E-C940-8323-EE35381B40BE}" type="slidenum">
              <a:rPr lang="en-US" smtClean="0"/>
              <a:t>‹#›</a:t>
            </a:fld>
            <a:endParaRPr lang="en-US"/>
          </a:p>
        </p:txBody>
      </p:sp>
    </p:spTree>
    <p:extLst>
      <p:ext uri="{BB962C8B-B14F-4D97-AF65-F5344CB8AC3E}">
        <p14:creationId xmlns:p14="http://schemas.microsoft.com/office/powerpoint/2010/main" val="53199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4F685-7960-034C-B777-DC06E30EF51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D6A1193-4057-304C-AE90-15360909B9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309344F-545B-5640-86D8-E532DBE730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07FF733-BA5E-1F42-BECA-4DC8A35D1948}"/>
              </a:ext>
            </a:extLst>
          </p:cNvPr>
          <p:cNvSpPr>
            <a:spLocks noGrp="1"/>
          </p:cNvSpPr>
          <p:nvPr>
            <p:ph type="dt" sz="half" idx="10"/>
          </p:nvPr>
        </p:nvSpPr>
        <p:spPr/>
        <p:txBody>
          <a:bodyPr/>
          <a:lstStyle/>
          <a:p>
            <a:fld id="{829138EC-2F3A-D54F-BABD-FB1EAE610D4F}" type="datetimeFigureOut">
              <a:rPr lang="en-US" smtClean="0"/>
              <a:t>12/24/20</a:t>
            </a:fld>
            <a:endParaRPr lang="en-US"/>
          </a:p>
        </p:txBody>
      </p:sp>
      <p:sp>
        <p:nvSpPr>
          <p:cNvPr id="6" name="Footer Placeholder 5">
            <a:extLst>
              <a:ext uri="{FF2B5EF4-FFF2-40B4-BE49-F238E27FC236}">
                <a16:creationId xmlns:a16="http://schemas.microsoft.com/office/drawing/2014/main" id="{CDE87BD6-E383-FA46-8F2C-B762D8EF49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F36985-C8EB-504D-80BD-7A17F74B0C0B}"/>
              </a:ext>
            </a:extLst>
          </p:cNvPr>
          <p:cNvSpPr>
            <a:spLocks noGrp="1"/>
          </p:cNvSpPr>
          <p:nvPr>
            <p:ph type="sldNum" sz="quarter" idx="12"/>
          </p:nvPr>
        </p:nvSpPr>
        <p:spPr/>
        <p:txBody>
          <a:bodyPr/>
          <a:lstStyle/>
          <a:p>
            <a:fld id="{EC138F36-040E-C940-8323-EE35381B40BE}" type="slidenum">
              <a:rPr lang="en-US" smtClean="0"/>
              <a:t>‹#›</a:t>
            </a:fld>
            <a:endParaRPr lang="en-US"/>
          </a:p>
        </p:txBody>
      </p:sp>
    </p:spTree>
    <p:extLst>
      <p:ext uri="{BB962C8B-B14F-4D97-AF65-F5344CB8AC3E}">
        <p14:creationId xmlns:p14="http://schemas.microsoft.com/office/powerpoint/2010/main" val="3662299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93BE1-8257-324F-8370-AB6371376DD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9BEFCB-A048-E94F-B166-82E4321B5E3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DC62E55-B4D4-B846-AB76-F4C672ABEBD7}"/>
              </a:ext>
            </a:extLst>
          </p:cNvPr>
          <p:cNvSpPr>
            <a:spLocks noGrp="1"/>
          </p:cNvSpPr>
          <p:nvPr>
            <p:ph type="dt" sz="half" idx="10"/>
          </p:nvPr>
        </p:nvSpPr>
        <p:spPr/>
        <p:txBody>
          <a:bodyPr/>
          <a:lstStyle/>
          <a:p>
            <a:fld id="{CA7FD55C-2C06-FE4C-94D0-F616BA500B86}" type="datetimeFigureOut">
              <a:rPr lang="en-US" smtClean="0"/>
              <a:t>12/24/20</a:t>
            </a:fld>
            <a:endParaRPr lang="en-US"/>
          </a:p>
        </p:txBody>
      </p:sp>
      <p:sp>
        <p:nvSpPr>
          <p:cNvPr id="5" name="Footer Placeholder 4">
            <a:extLst>
              <a:ext uri="{FF2B5EF4-FFF2-40B4-BE49-F238E27FC236}">
                <a16:creationId xmlns:a16="http://schemas.microsoft.com/office/drawing/2014/main" id="{CF17C11E-69AA-1F46-AC05-F2E5B9209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A07CF2-EFCA-9241-968F-C0A9D7519E9C}"/>
              </a:ext>
            </a:extLst>
          </p:cNvPr>
          <p:cNvSpPr>
            <a:spLocks noGrp="1"/>
          </p:cNvSpPr>
          <p:nvPr>
            <p:ph type="sldNum" sz="quarter" idx="12"/>
          </p:nvPr>
        </p:nvSpPr>
        <p:spPr/>
        <p:txBody>
          <a:bodyPr/>
          <a:lstStyle/>
          <a:p>
            <a:fld id="{DCC8ADA6-B8E0-4244-BE37-641B54303977}" type="slidenum">
              <a:rPr lang="en-US" smtClean="0"/>
              <a:t>‹#›</a:t>
            </a:fld>
            <a:endParaRPr lang="en-US"/>
          </a:p>
        </p:txBody>
      </p:sp>
    </p:spTree>
    <p:extLst>
      <p:ext uri="{BB962C8B-B14F-4D97-AF65-F5344CB8AC3E}">
        <p14:creationId xmlns:p14="http://schemas.microsoft.com/office/powerpoint/2010/main" val="765388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08B0-3F86-114C-ADCF-55AE4BF9C84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53CD8C5-38B7-3A4C-89C1-1901382681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1D9729-A324-5D45-96F3-C5E4B02A30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5538162-77D9-0648-A6E7-D7F4FE322DFE}"/>
              </a:ext>
            </a:extLst>
          </p:cNvPr>
          <p:cNvSpPr>
            <a:spLocks noGrp="1"/>
          </p:cNvSpPr>
          <p:nvPr>
            <p:ph type="dt" sz="half" idx="10"/>
          </p:nvPr>
        </p:nvSpPr>
        <p:spPr/>
        <p:txBody>
          <a:bodyPr/>
          <a:lstStyle/>
          <a:p>
            <a:fld id="{829138EC-2F3A-D54F-BABD-FB1EAE610D4F}" type="datetimeFigureOut">
              <a:rPr lang="en-US" smtClean="0"/>
              <a:t>12/24/20</a:t>
            </a:fld>
            <a:endParaRPr lang="en-US"/>
          </a:p>
        </p:txBody>
      </p:sp>
      <p:sp>
        <p:nvSpPr>
          <p:cNvPr id="6" name="Footer Placeholder 5">
            <a:extLst>
              <a:ext uri="{FF2B5EF4-FFF2-40B4-BE49-F238E27FC236}">
                <a16:creationId xmlns:a16="http://schemas.microsoft.com/office/drawing/2014/main" id="{F3A148E4-3F97-0145-AEF4-0DEEFF5AA1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9973CB-90DF-7648-8FD3-12BF45735FB4}"/>
              </a:ext>
            </a:extLst>
          </p:cNvPr>
          <p:cNvSpPr>
            <a:spLocks noGrp="1"/>
          </p:cNvSpPr>
          <p:nvPr>
            <p:ph type="sldNum" sz="quarter" idx="12"/>
          </p:nvPr>
        </p:nvSpPr>
        <p:spPr/>
        <p:txBody>
          <a:bodyPr/>
          <a:lstStyle/>
          <a:p>
            <a:fld id="{EC138F36-040E-C940-8323-EE35381B40BE}" type="slidenum">
              <a:rPr lang="en-US" smtClean="0"/>
              <a:t>‹#›</a:t>
            </a:fld>
            <a:endParaRPr lang="en-US"/>
          </a:p>
        </p:txBody>
      </p:sp>
    </p:spTree>
    <p:extLst>
      <p:ext uri="{BB962C8B-B14F-4D97-AF65-F5344CB8AC3E}">
        <p14:creationId xmlns:p14="http://schemas.microsoft.com/office/powerpoint/2010/main" val="3980993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E06FC-FE10-414C-BC6B-9308F64491F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B264244-BDB0-9346-9576-28D910C7AEA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7FEEC8-1DB0-5847-B3E3-5F0C12A7E005}"/>
              </a:ext>
            </a:extLst>
          </p:cNvPr>
          <p:cNvSpPr>
            <a:spLocks noGrp="1"/>
          </p:cNvSpPr>
          <p:nvPr>
            <p:ph type="dt" sz="half" idx="10"/>
          </p:nvPr>
        </p:nvSpPr>
        <p:spPr/>
        <p:txBody>
          <a:bodyPr/>
          <a:lstStyle/>
          <a:p>
            <a:fld id="{829138EC-2F3A-D54F-BABD-FB1EAE610D4F}" type="datetimeFigureOut">
              <a:rPr lang="en-US" smtClean="0"/>
              <a:t>12/24/20</a:t>
            </a:fld>
            <a:endParaRPr lang="en-US"/>
          </a:p>
        </p:txBody>
      </p:sp>
      <p:sp>
        <p:nvSpPr>
          <p:cNvPr id="5" name="Footer Placeholder 4">
            <a:extLst>
              <a:ext uri="{FF2B5EF4-FFF2-40B4-BE49-F238E27FC236}">
                <a16:creationId xmlns:a16="http://schemas.microsoft.com/office/drawing/2014/main" id="{FD12D035-6EB0-B848-9C0D-CE28F1F46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6BAB1D-67F5-0348-9DA4-60D06B529761}"/>
              </a:ext>
            </a:extLst>
          </p:cNvPr>
          <p:cNvSpPr>
            <a:spLocks noGrp="1"/>
          </p:cNvSpPr>
          <p:nvPr>
            <p:ph type="sldNum" sz="quarter" idx="12"/>
          </p:nvPr>
        </p:nvSpPr>
        <p:spPr/>
        <p:txBody>
          <a:bodyPr/>
          <a:lstStyle/>
          <a:p>
            <a:fld id="{EC138F36-040E-C940-8323-EE35381B40BE}" type="slidenum">
              <a:rPr lang="en-US" smtClean="0"/>
              <a:t>‹#›</a:t>
            </a:fld>
            <a:endParaRPr lang="en-US"/>
          </a:p>
        </p:txBody>
      </p:sp>
    </p:spTree>
    <p:extLst>
      <p:ext uri="{BB962C8B-B14F-4D97-AF65-F5344CB8AC3E}">
        <p14:creationId xmlns:p14="http://schemas.microsoft.com/office/powerpoint/2010/main" val="3095307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D98941-88EA-2043-8B8E-284BE316404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52112DD-6AA8-5E46-8A59-C5D30D90040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4087708-BB1B-2D40-8351-45D663367D63}"/>
              </a:ext>
            </a:extLst>
          </p:cNvPr>
          <p:cNvSpPr>
            <a:spLocks noGrp="1"/>
          </p:cNvSpPr>
          <p:nvPr>
            <p:ph type="dt" sz="half" idx="10"/>
          </p:nvPr>
        </p:nvSpPr>
        <p:spPr/>
        <p:txBody>
          <a:bodyPr/>
          <a:lstStyle/>
          <a:p>
            <a:fld id="{829138EC-2F3A-D54F-BABD-FB1EAE610D4F}" type="datetimeFigureOut">
              <a:rPr lang="en-US" smtClean="0"/>
              <a:t>12/24/20</a:t>
            </a:fld>
            <a:endParaRPr lang="en-US"/>
          </a:p>
        </p:txBody>
      </p:sp>
      <p:sp>
        <p:nvSpPr>
          <p:cNvPr id="5" name="Footer Placeholder 4">
            <a:extLst>
              <a:ext uri="{FF2B5EF4-FFF2-40B4-BE49-F238E27FC236}">
                <a16:creationId xmlns:a16="http://schemas.microsoft.com/office/drawing/2014/main" id="{4CB63E03-2AD7-7A49-A5BE-71895B9CE0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93683-DB04-4F4B-BAFA-947AEB7DEB8A}"/>
              </a:ext>
            </a:extLst>
          </p:cNvPr>
          <p:cNvSpPr>
            <a:spLocks noGrp="1"/>
          </p:cNvSpPr>
          <p:nvPr>
            <p:ph type="sldNum" sz="quarter" idx="12"/>
          </p:nvPr>
        </p:nvSpPr>
        <p:spPr/>
        <p:txBody>
          <a:bodyPr/>
          <a:lstStyle/>
          <a:p>
            <a:fld id="{EC138F36-040E-C940-8323-EE35381B40BE}" type="slidenum">
              <a:rPr lang="en-US" smtClean="0"/>
              <a:t>‹#›</a:t>
            </a:fld>
            <a:endParaRPr lang="en-US"/>
          </a:p>
        </p:txBody>
      </p:sp>
    </p:spTree>
    <p:extLst>
      <p:ext uri="{BB962C8B-B14F-4D97-AF65-F5344CB8AC3E}">
        <p14:creationId xmlns:p14="http://schemas.microsoft.com/office/powerpoint/2010/main" val="2522412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B9A93-B618-8149-8414-DC0A1B47D86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D3C42AE-5C68-4340-A465-645EABE813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F23CBC9-0A62-A54F-A5D1-9CD0CE0DBAB6}"/>
              </a:ext>
            </a:extLst>
          </p:cNvPr>
          <p:cNvSpPr>
            <a:spLocks noGrp="1"/>
          </p:cNvSpPr>
          <p:nvPr>
            <p:ph type="dt" sz="half" idx="10"/>
          </p:nvPr>
        </p:nvSpPr>
        <p:spPr/>
        <p:txBody>
          <a:bodyPr/>
          <a:lstStyle/>
          <a:p>
            <a:fld id="{CA7FD55C-2C06-FE4C-94D0-F616BA500B86}" type="datetimeFigureOut">
              <a:rPr lang="en-US" smtClean="0"/>
              <a:t>12/24/20</a:t>
            </a:fld>
            <a:endParaRPr lang="en-US"/>
          </a:p>
        </p:txBody>
      </p:sp>
      <p:sp>
        <p:nvSpPr>
          <p:cNvPr id="5" name="Footer Placeholder 4">
            <a:extLst>
              <a:ext uri="{FF2B5EF4-FFF2-40B4-BE49-F238E27FC236}">
                <a16:creationId xmlns:a16="http://schemas.microsoft.com/office/drawing/2014/main" id="{18B79F82-071E-8B4C-A159-3F8D35822D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54906-4965-D94A-BC6A-020A57340081}"/>
              </a:ext>
            </a:extLst>
          </p:cNvPr>
          <p:cNvSpPr>
            <a:spLocks noGrp="1"/>
          </p:cNvSpPr>
          <p:nvPr>
            <p:ph type="sldNum" sz="quarter" idx="12"/>
          </p:nvPr>
        </p:nvSpPr>
        <p:spPr/>
        <p:txBody>
          <a:bodyPr/>
          <a:lstStyle/>
          <a:p>
            <a:fld id="{DCC8ADA6-B8E0-4244-BE37-641B54303977}" type="slidenum">
              <a:rPr lang="en-US" smtClean="0"/>
              <a:t>‹#›</a:t>
            </a:fld>
            <a:endParaRPr lang="en-US"/>
          </a:p>
        </p:txBody>
      </p:sp>
    </p:spTree>
    <p:extLst>
      <p:ext uri="{BB962C8B-B14F-4D97-AF65-F5344CB8AC3E}">
        <p14:creationId xmlns:p14="http://schemas.microsoft.com/office/powerpoint/2010/main" val="8847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092AA-6687-A246-B88E-48AF9962CA2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BA956FD-E55F-894B-AA66-8AAD1B6C879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6018D80-7BA7-AE4A-8535-5CB9D0481DC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8A9CC40-DD22-004A-BF7A-F88A2F042611}"/>
              </a:ext>
            </a:extLst>
          </p:cNvPr>
          <p:cNvSpPr>
            <a:spLocks noGrp="1"/>
          </p:cNvSpPr>
          <p:nvPr>
            <p:ph type="dt" sz="half" idx="10"/>
          </p:nvPr>
        </p:nvSpPr>
        <p:spPr/>
        <p:txBody>
          <a:bodyPr/>
          <a:lstStyle/>
          <a:p>
            <a:fld id="{CA7FD55C-2C06-FE4C-94D0-F616BA500B86}" type="datetimeFigureOut">
              <a:rPr lang="en-US" smtClean="0"/>
              <a:t>12/24/20</a:t>
            </a:fld>
            <a:endParaRPr lang="en-US"/>
          </a:p>
        </p:txBody>
      </p:sp>
      <p:sp>
        <p:nvSpPr>
          <p:cNvPr id="6" name="Footer Placeholder 5">
            <a:extLst>
              <a:ext uri="{FF2B5EF4-FFF2-40B4-BE49-F238E27FC236}">
                <a16:creationId xmlns:a16="http://schemas.microsoft.com/office/drawing/2014/main" id="{9843FB78-51BD-1D46-AC3C-8DC42FCC23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5246C0-8B8F-4540-8142-034366482D91}"/>
              </a:ext>
            </a:extLst>
          </p:cNvPr>
          <p:cNvSpPr>
            <a:spLocks noGrp="1"/>
          </p:cNvSpPr>
          <p:nvPr>
            <p:ph type="sldNum" sz="quarter" idx="12"/>
          </p:nvPr>
        </p:nvSpPr>
        <p:spPr/>
        <p:txBody>
          <a:bodyPr/>
          <a:lstStyle/>
          <a:p>
            <a:fld id="{DCC8ADA6-B8E0-4244-BE37-641B54303977}" type="slidenum">
              <a:rPr lang="en-US" smtClean="0"/>
              <a:t>‹#›</a:t>
            </a:fld>
            <a:endParaRPr lang="en-US"/>
          </a:p>
        </p:txBody>
      </p:sp>
    </p:spTree>
    <p:extLst>
      <p:ext uri="{BB962C8B-B14F-4D97-AF65-F5344CB8AC3E}">
        <p14:creationId xmlns:p14="http://schemas.microsoft.com/office/powerpoint/2010/main" val="2900799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F9AE9-8978-EF49-ADE2-4BA6960974A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347D65F-FF06-D94D-A2E2-E85C1604F5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DF9AD82-2266-444B-AB5F-BD588E67AB7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B1509A3-6578-4242-A939-D34A57CCA2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4EB6891-C87D-1549-B2BC-E48931FCA29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4B5CF0B-6ECE-9545-8FD9-06784F0FD6E4}"/>
              </a:ext>
            </a:extLst>
          </p:cNvPr>
          <p:cNvSpPr>
            <a:spLocks noGrp="1"/>
          </p:cNvSpPr>
          <p:nvPr>
            <p:ph type="dt" sz="half" idx="10"/>
          </p:nvPr>
        </p:nvSpPr>
        <p:spPr/>
        <p:txBody>
          <a:bodyPr/>
          <a:lstStyle/>
          <a:p>
            <a:fld id="{CA7FD55C-2C06-FE4C-94D0-F616BA500B86}" type="datetimeFigureOut">
              <a:rPr lang="en-US" smtClean="0"/>
              <a:t>12/24/20</a:t>
            </a:fld>
            <a:endParaRPr lang="en-US"/>
          </a:p>
        </p:txBody>
      </p:sp>
      <p:sp>
        <p:nvSpPr>
          <p:cNvPr id="8" name="Footer Placeholder 7">
            <a:extLst>
              <a:ext uri="{FF2B5EF4-FFF2-40B4-BE49-F238E27FC236}">
                <a16:creationId xmlns:a16="http://schemas.microsoft.com/office/drawing/2014/main" id="{565DC89C-404C-2D4D-99CB-F3E57C644A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39FCFE-C52A-174C-842D-923880B24AD9}"/>
              </a:ext>
            </a:extLst>
          </p:cNvPr>
          <p:cNvSpPr>
            <a:spLocks noGrp="1"/>
          </p:cNvSpPr>
          <p:nvPr>
            <p:ph type="sldNum" sz="quarter" idx="12"/>
          </p:nvPr>
        </p:nvSpPr>
        <p:spPr/>
        <p:txBody>
          <a:bodyPr/>
          <a:lstStyle/>
          <a:p>
            <a:fld id="{DCC8ADA6-B8E0-4244-BE37-641B54303977}" type="slidenum">
              <a:rPr lang="en-US" smtClean="0"/>
              <a:t>‹#›</a:t>
            </a:fld>
            <a:endParaRPr lang="en-US"/>
          </a:p>
        </p:txBody>
      </p:sp>
    </p:spTree>
    <p:extLst>
      <p:ext uri="{BB962C8B-B14F-4D97-AF65-F5344CB8AC3E}">
        <p14:creationId xmlns:p14="http://schemas.microsoft.com/office/powerpoint/2010/main" val="2945661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8748B-DE89-DB4D-9617-85EF513BA92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126D57B-F259-D949-B760-CE959876755F}"/>
              </a:ext>
            </a:extLst>
          </p:cNvPr>
          <p:cNvSpPr>
            <a:spLocks noGrp="1"/>
          </p:cNvSpPr>
          <p:nvPr>
            <p:ph type="dt" sz="half" idx="10"/>
          </p:nvPr>
        </p:nvSpPr>
        <p:spPr/>
        <p:txBody>
          <a:bodyPr/>
          <a:lstStyle/>
          <a:p>
            <a:fld id="{CA7FD55C-2C06-FE4C-94D0-F616BA500B86}" type="datetimeFigureOut">
              <a:rPr lang="en-US" smtClean="0"/>
              <a:t>12/24/20</a:t>
            </a:fld>
            <a:endParaRPr lang="en-US"/>
          </a:p>
        </p:txBody>
      </p:sp>
      <p:sp>
        <p:nvSpPr>
          <p:cNvPr id="4" name="Footer Placeholder 3">
            <a:extLst>
              <a:ext uri="{FF2B5EF4-FFF2-40B4-BE49-F238E27FC236}">
                <a16:creationId xmlns:a16="http://schemas.microsoft.com/office/drawing/2014/main" id="{B0F6660C-E276-1045-A933-AEBF62D221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2D6705-C357-2D45-9C9E-6F7D15018871}"/>
              </a:ext>
            </a:extLst>
          </p:cNvPr>
          <p:cNvSpPr>
            <a:spLocks noGrp="1"/>
          </p:cNvSpPr>
          <p:nvPr>
            <p:ph type="sldNum" sz="quarter" idx="12"/>
          </p:nvPr>
        </p:nvSpPr>
        <p:spPr/>
        <p:txBody>
          <a:bodyPr/>
          <a:lstStyle/>
          <a:p>
            <a:fld id="{DCC8ADA6-B8E0-4244-BE37-641B54303977}" type="slidenum">
              <a:rPr lang="en-US" smtClean="0"/>
              <a:t>‹#›</a:t>
            </a:fld>
            <a:endParaRPr lang="en-US"/>
          </a:p>
        </p:txBody>
      </p:sp>
    </p:spTree>
    <p:extLst>
      <p:ext uri="{BB962C8B-B14F-4D97-AF65-F5344CB8AC3E}">
        <p14:creationId xmlns:p14="http://schemas.microsoft.com/office/powerpoint/2010/main" val="393909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630736-FB4F-8F42-B574-65F75338DCDE}"/>
              </a:ext>
            </a:extLst>
          </p:cNvPr>
          <p:cNvSpPr>
            <a:spLocks noGrp="1"/>
          </p:cNvSpPr>
          <p:nvPr>
            <p:ph type="dt" sz="half" idx="10"/>
          </p:nvPr>
        </p:nvSpPr>
        <p:spPr/>
        <p:txBody>
          <a:bodyPr/>
          <a:lstStyle/>
          <a:p>
            <a:fld id="{CA7FD55C-2C06-FE4C-94D0-F616BA500B86}" type="datetimeFigureOut">
              <a:rPr lang="en-US" smtClean="0"/>
              <a:t>12/24/20</a:t>
            </a:fld>
            <a:endParaRPr lang="en-US"/>
          </a:p>
        </p:txBody>
      </p:sp>
      <p:sp>
        <p:nvSpPr>
          <p:cNvPr id="3" name="Footer Placeholder 2">
            <a:extLst>
              <a:ext uri="{FF2B5EF4-FFF2-40B4-BE49-F238E27FC236}">
                <a16:creationId xmlns:a16="http://schemas.microsoft.com/office/drawing/2014/main" id="{019BD851-3CAE-9B4B-A290-025124F7DB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2FEB0A-A69B-654F-8EE8-2B8E05DFE6DF}"/>
              </a:ext>
            </a:extLst>
          </p:cNvPr>
          <p:cNvSpPr>
            <a:spLocks noGrp="1"/>
          </p:cNvSpPr>
          <p:nvPr>
            <p:ph type="sldNum" sz="quarter" idx="12"/>
          </p:nvPr>
        </p:nvSpPr>
        <p:spPr/>
        <p:txBody>
          <a:bodyPr/>
          <a:lstStyle/>
          <a:p>
            <a:fld id="{DCC8ADA6-B8E0-4244-BE37-641B54303977}" type="slidenum">
              <a:rPr lang="en-US" smtClean="0"/>
              <a:t>‹#›</a:t>
            </a:fld>
            <a:endParaRPr lang="en-US"/>
          </a:p>
        </p:txBody>
      </p:sp>
    </p:spTree>
    <p:extLst>
      <p:ext uri="{BB962C8B-B14F-4D97-AF65-F5344CB8AC3E}">
        <p14:creationId xmlns:p14="http://schemas.microsoft.com/office/powerpoint/2010/main" val="4094935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5F691-E7DF-EF40-BBD6-A957E30B965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2E42DD8-95CA-874B-8273-1BDB875AC5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0E46D24-3F27-084C-B799-EB26D812D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2AB825D-8391-1242-B89C-526E0452E168}"/>
              </a:ext>
            </a:extLst>
          </p:cNvPr>
          <p:cNvSpPr>
            <a:spLocks noGrp="1"/>
          </p:cNvSpPr>
          <p:nvPr>
            <p:ph type="dt" sz="half" idx="10"/>
          </p:nvPr>
        </p:nvSpPr>
        <p:spPr/>
        <p:txBody>
          <a:bodyPr/>
          <a:lstStyle/>
          <a:p>
            <a:fld id="{CA7FD55C-2C06-FE4C-94D0-F616BA500B86}" type="datetimeFigureOut">
              <a:rPr lang="en-US" smtClean="0"/>
              <a:t>12/24/20</a:t>
            </a:fld>
            <a:endParaRPr lang="en-US"/>
          </a:p>
        </p:txBody>
      </p:sp>
      <p:sp>
        <p:nvSpPr>
          <p:cNvPr id="6" name="Footer Placeholder 5">
            <a:extLst>
              <a:ext uri="{FF2B5EF4-FFF2-40B4-BE49-F238E27FC236}">
                <a16:creationId xmlns:a16="http://schemas.microsoft.com/office/drawing/2014/main" id="{3F476817-0140-374F-96F4-3E94BAF001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7BB066-912B-E64A-8D89-C76A36407A6F}"/>
              </a:ext>
            </a:extLst>
          </p:cNvPr>
          <p:cNvSpPr>
            <a:spLocks noGrp="1"/>
          </p:cNvSpPr>
          <p:nvPr>
            <p:ph type="sldNum" sz="quarter" idx="12"/>
          </p:nvPr>
        </p:nvSpPr>
        <p:spPr/>
        <p:txBody>
          <a:bodyPr/>
          <a:lstStyle/>
          <a:p>
            <a:fld id="{DCC8ADA6-B8E0-4244-BE37-641B54303977}" type="slidenum">
              <a:rPr lang="en-US" smtClean="0"/>
              <a:t>‹#›</a:t>
            </a:fld>
            <a:endParaRPr lang="en-US"/>
          </a:p>
        </p:txBody>
      </p:sp>
    </p:spTree>
    <p:extLst>
      <p:ext uri="{BB962C8B-B14F-4D97-AF65-F5344CB8AC3E}">
        <p14:creationId xmlns:p14="http://schemas.microsoft.com/office/powerpoint/2010/main" val="387709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604BB-165D-CF4D-BB30-A5629130EDF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24C3516-5EC2-9A4C-A4CE-B7955A2433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3FF009-7432-7D46-9580-7E11C34C01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7D206E3-4549-DE42-BE7D-021DDE87C2E2}"/>
              </a:ext>
            </a:extLst>
          </p:cNvPr>
          <p:cNvSpPr>
            <a:spLocks noGrp="1"/>
          </p:cNvSpPr>
          <p:nvPr>
            <p:ph type="dt" sz="half" idx="10"/>
          </p:nvPr>
        </p:nvSpPr>
        <p:spPr/>
        <p:txBody>
          <a:bodyPr/>
          <a:lstStyle/>
          <a:p>
            <a:fld id="{CA7FD55C-2C06-FE4C-94D0-F616BA500B86}" type="datetimeFigureOut">
              <a:rPr lang="en-US" smtClean="0"/>
              <a:t>12/24/20</a:t>
            </a:fld>
            <a:endParaRPr lang="en-US"/>
          </a:p>
        </p:txBody>
      </p:sp>
      <p:sp>
        <p:nvSpPr>
          <p:cNvPr id="6" name="Footer Placeholder 5">
            <a:extLst>
              <a:ext uri="{FF2B5EF4-FFF2-40B4-BE49-F238E27FC236}">
                <a16:creationId xmlns:a16="http://schemas.microsoft.com/office/drawing/2014/main" id="{EABF40F0-076E-6542-A353-318E1D645A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7A6E85-44FB-0248-B81B-ACEC2E612DB3}"/>
              </a:ext>
            </a:extLst>
          </p:cNvPr>
          <p:cNvSpPr>
            <a:spLocks noGrp="1"/>
          </p:cNvSpPr>
          <p:nvPr>
            <p:ph type="sldNum" sz="quarter" idx="12"/>
          </p:nvPr>
        </p:nvSpPr>
        <p:spPr/>
        <p:txBody>
          <a:bodyPr/>
          <a:lstStyle/>
          <a:p>
            <a:fld id="{DCC8ADA6-B8E0-4244-BE37-641B54303977}" type="slidenum">
              <a:rPr lang="en-US" smtClean="0"/>
              <a:t>‹#›</a:t>
            </a:fld>
            <a:endParaRPr lang="en-US"/>
          </a:p>
        </p:txBody>
      </p:sp>
    </p:spTree>
    <p:extLst>
      <p:ext uri="{BB962C8B-B14F-4D97-AF65-F5344CB8AC3E}">
        <p14:creationId xmlns:p14="http://schemas.microsoft.com/office/powerpoint/2010/main" val="2954703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D5D2F7-D83C-414A-8124-B4197B8079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4BEC4BD-44BF-8842-8937-2D184449ED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5A5E10A-A140-C948-8274-096633F0A8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FD55C-2C06-FE4C-94D0-F616BA500B86}" type="datetimeFigureOut">
              <a:rPr lang="en-US" smtClean="0"/>
              <a:t>12/24/20</a:t>
            </a:fld>
            <a:endParaRPr lang="en-US"/>
          </a:p>
        </p:txBody>
      </p:sp>
      <p:sp>
        <p:nvSpPr>
          <p:cNvPr id="5" name="Footer Placeholder 4">
            <a:extLst>
              <a:ext uri="{FF2B5EF4-FFF2-40B4-BE49-F238E27FC236}">
                <a16:creationId xmlns:a16="http://schemas.microsoft.com/office/drawing/2014/main" id="{1C498BDE-EAB3-274A-B79B-5FC7905CB6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36F5EA-0222-EA43-94E8-BB0F444F96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8ADA6-B8E0-4244-BE37-641B54303977}" type="slidenum">
              <a:rPr lang="en-US" smtClean="0"/>
              <a:t>‹#›</a:t>
            </a:fld>
            <a:endParaRPr lang="en-US"/>
          </a:p>
        </p:txBody>
      </p:sp>
    </p:spTree>
    <p:extLst>
      <p:ext uri="{BB962C8B-B14F-4D97-AF65-F5344CB8AC3E}">
        <p14:creationId xmlns:p14="http://schemas.microsoft.com/office/powerpoint/2010/main" val="992875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B9EC07-F4C5-8D45-BEA3-BA15A4B6FF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243E682-E5F5-F447-A8F1-0104CD25EE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C73B300-9321-694A-B539-F917922A23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9138EC-2F3A-D54F-BABD-FB1EAE610D4F}" type="datetimeFigureOut">
              <a:rPr lang="en-US" smtClean="0"/>
              <a:t>12/24/20</a:t>
            </a:fld>
            <a:endParaRPr lang="en-US"/>
          </a:p>
        </p:txBody>
      </p:sp>
      <p:sp>
        <p:nvSpPr>
          <p:cNvPr id="5" name="Footer Placeholder 4">
            <a:extLst>
              <a:ext uri="{FF2B5EF4-FFF2-40B4-BE49-F238E27FC236}">
                <a16:creationId xmlns:a16="http://schemas.microsoft.com/office/drawing/2014/main" id="{60AC6EB3-0836-F948-A410-0F4CEE8615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75BE16-F385-A542-B1EB-DE1A027599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38F36-040E-C940-8323-EE35381B40BE}" type="slidenum">
              <a:rPr lang="en-US" smtClean="0"/>
              <a:t>‹#›</a:t>
            </a:fld>
            <a:endParaRPr lang="en-US"/>
          </a:p>
        </p:txBody>
      </p:sp>
    </p:spTree>
    <p:extLst>
      <p:ext uri="{BB962C8B-B14F-4D97-AF65-F5344CB8AC3E}">
        <p14:creationId xmlns:p14="http://schemas.microsoft.com/office/powerpoint/2010/main" val="746908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E65F8C6-3BD4-EB41-AE45-9AD2B3B76F12}"/>
              </a:ext>
            </a:extLst>
          </p:cNvPr>
          <p:cNvSpPr txBox="1"/>
          <p:nvPr/>
        </p:nvSpPr>
        <p:spPr>
          <a:xfrm>
            <a:off x="370703" y="1742303"/>
            <a:ext cx="8882627" cy="1200329"/>
          </a:xfrm>
          <a:prstGeom prst="rect">
            <a:avLst/>
          </a:prstGeom>
          <a:noFill/>
        </p:spPr>
        <p:txBody>
          <a:bodyPr wrap="square" rtlCol="0">
            <a:spAutoFit/>
          </a:bodyPr>
          <a:lstStyle/>
          <a:p>
            <a:r>
              <a:rPr lang="en-US" sz="7200" dirty="0">
                <a:latin typeface="Arial" panose="020B0604020202020204" pitchFamily="34" charset="0"/>
                <a:cs typeface="Arial" panose="020B0604020202020204" pitchFamily="34" charset="0"/>
              </a:rPr>
              <a:t>Earth Hour</a:t>
            </a:r>
          </a:p>
        </p:txBody>
      </p:sp>
      <p:sp>
        <p:nvSpPr>
          <p:cNvPr id="7" name="TextBox 6">
            <a:extLst>
              <a:ext uri="{FF2B5EF4-FFF2-40B4-BE49-F238E27FC236}">
                <a16:creationId xmlns:a16="http://schemas.microsoft.com/office/drawing/2014/main" id="{69DA14FB-5BE5-324E-881D-5CAE5128E712}"/>
              </a:ext>
            </a:extLst>
          </p:cNvPr>
          <p:cNvSpPr txBox="1"/>
          <p:nvPr/>
        </p:nvSpPr>
        <p:spPr>
          <a:xfrm>
            <a:off x="370703" y="2942632"/>
            <a:ext cx="888262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Add date xxx | 8:30pm – 9:30pm</a:t>
            </a:r>
          </a:p>
        </p:txBody>
      </p:sp>
    </p:spTree>
    <p:extLst>
      <p:ext uri="{BB962C8B-B14F-4D97-AF65-F5344CB8AC3E}">
        <p14:creationId xmlns:p14="http://schemas.microsoft.com/office/powerpoint/2010/main" val="3034010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D4B368CB-AA90-6647-A982-8695DA56A088}"/>
              </a:ext>
            </a:extLst>
          </p:cNvPr>
          <p:cNvSpPr txBox="1">
            <a:spLocks/>
          </p:cNvSpPr>
          <p:nvPr/>
        </p:nvSpPr>
        <p:spPr>
          <a:xfrm>
            <a:off x="0" y="1270935"/>
            <a:ext cx="12191999" cy="75508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3200" b="1" kern="1200" dirty="0">
                <a:latin typeface="Arial" panose="020B0604020202020204" pitchFamily="34" charset="0"/>
                <a:cs typeface="Arial" panose="020B0604020202020204" pitchFamily="34" charset="0"/>
              </a:rPr>
              <a:t>How to do it…</a:t>
            </a:r>
          </a:p>
        </p:txBody>
      </p:sp>
      <p:graphicFrame>
        <p:nvGraphicFramePr>
          <p:cNvPr id="3" name="Text Placeholder 6">
            <a:extLst>
              <a:ext uri="{FF2B5EF4-FFF2-40B4-BE49-F238E27FC236}">
                <a16:creationId xmlns:a16="http://schemas.microsoft.com/office/drawing/2014/main" id="{76572990-3827-4946-8B29-5A003A8F513C}"/>
              </a:ext>
            </a:extLst>
          </p:cNvPr>
          <p:cNvGraphicFramePr/>
          <p:nvPr>
            <p:extLst>
              <p:ext uri="{D42A27DB-BD31-4B8C-83A1-F6EECF244321}">
                <p14:modId xmlns:p14="http://schemas.microsoft.com/office/powerpoint/2010/main" val="3716414303"/>
              </p:ext>
            </p:extLst>
          </p:nvPr>
        </p:nvGraphicFramePr>
        <p:xfrm>
          <a:off x="396574" y="2026024"/>
          <a:ext cx="114074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0566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67E2-4029-B04A-AF32-E124D3A1655C}"/>
              </a:ext>
            </a:extLst>
          </p:cNvPr>
          <p:cNvSpPr>
            <a:spLocks noGrp="1"/>
          </p:cNvSpPr>
          <p:nvPr>
            <p:ph type="ctrTitle"/>
          </p:nvPr>
        </p:nvSpPr>
        <p:spPr>
          <a:xfrm>
            <a:off x="0" y="2550255"/>
            <a:ext cx="12192000" cy="1004455"/>
          </a:xfrm>
        </p:spPr>
        <p:txBody>
          <a:bodyPr>
            <a:normAutofit/>
          </a:bodyPr>
          <a:lstStyle/>
          <a:p>
            <a:r>
              <a:rPr lang="en-GB" b="1"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3555737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AAF87C-A253-2A48-9439-AA62F15CDBD5}"/>
              </a:ext>
            </a:extLst>
          </p:cNvPr>
          <p:cNvPicPr>
            <a:picLocks noChangeAspect="1"/>
          </p:cNvPicPr>
          <p:nvPr/>
        </p:nvPicPr>
        <p:blipFill rotWithShape="1">
          <a:blip r:embed="rId3"/>
          <a:srcRect t="6403" r="-2" b="32210"/>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3" name="Picture 2">
            <a:extLst>
              <a:ext uri="{FF2B5EF4-FFF2-40B4-BE49-F238E27FC236}">
                <a16:creationId xmlns:a16="http://schemas.microsoft.com/office/drawing/2014/main" id="{F7D850BE-EE1A-D842-AA3F-DCD62EF9EB05}"/>
              </a:ext>
            </a:extLst>
          </p:cNvPr>
          <p:cNvPicPr>
            <a:picLocks noChangeAspect="1"/>
          </p:cNvPicPr>
          <p:nvPr/>
        </p:nvPicPr>
        <p:blipFill rotWithShape="1">
          <a:blip r:embed="rId4"/>
          <a:srcRect r="-2" b="26040"/>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4" name="TextBox 3">
            <a:extLst>
              <a:ext uri="{FF2B5EF4-FFF2-40B4-BE49-F238E27FC236}">
                <a16:creationId xmlns:a16="http://schemas.microsoft.com/office/drawing/2014/main" id="{4D06977B-3733-9349-B439-D06F8DB877ED}"/>
              </a:ext>
            </a:extLst>
          </p:cNvPr>
          <p:cNvSpPr txBox="1"/>
          <p:nvPr/>
        </p:nvSpPr>
        <p:spPr>
          <a:xfrm>
            <a:off x="438912" y="2607275"/>
            <a:ext cx="5019074" cy="1691471"/>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lIns="91440" tIns="45720" rIns="91440" bIns="45720" numCol="1" spcCol="38100" rtlCol="0" anchor="b">
            <a:normAutofit/>
          </a:bodyPr>
          <a:lstStyle/>
          <a:p>
            <a:pPr marL="0" marR="0" indent="0" fontAlgn="auto">
              <a:lnSpc>
                <a:spcPct val="90000"/>
              </a:lnSpc>
              <a:spcBef>
                <a:spcPct val="0"/>
              </a:spcBef>
              <a:spcAft>
                <a:spcPts val="600"/>
              </a:spcAft>
              <a:buClrTx/>
              <a:buSzTx/>
              <a:tabLst/>
            </a:pPr>
            <a:r>
              <a:rPr kumimoji="0" lang="en-US" sz="5400" u="none" strike="noStrike" kern="1200" cap="none" spc="0" normalizeH="0" baseline="0" dirty="0">
                <a:ln>
                  <a:noFill/>
                </a:ln>
                <a:solidFill>
                  <a:schemeClr val="tx1"/>
                </a:solidFill>
                <a:effectLst/>
                <a:uFillTx/>
                <a:latin typeface="Arial" panose="020B0604020202020204" pitchFamily="34" charset="0"/>
                <a:ea typeface="+mj-ea"/>
                <a:cs typeface="Arial" panose="020B0604020202020204" pitchFamily="34" charset="0"/>
                <a:sym typeface="Calibri"/>
              </a:rPr>
              <a:t>Lights Out</a:t>
            </a:r>
            <a:r>
              <a:rPr kumimoji="0" lang="en-US" sz="5400" u="none" strike="noStrike" kern="1200" cap="none" spc="0" normalizeH="0" dirty="0">
                <a:ln>
                  <a:noFill/>
                </a:ln>
                <a:solidFill>
                  <a:schemeClr val="tx1"/>
                </a:solidFill>
                <a:effectLst/>
                <a:uFillTx/>
                <a:latin typeface="Arial" panose="020B0604020202020204" pitchFamily="34" charset="0"/>
                <a:ea typeface="+mj-ea"/>
                <a:cs typeface="Arial" panose="020B0604020202020204" pitchFamily="34" charset="0"/>
                <a:sym typeface="Calibri"/>
              </a:rPr>
              <a:t> For Earth Hour</a:t>
            </a:r>
            <a:endParaRPr kumimoji="0" lang="en-US" sz="5400" u="none" strike="noStrike" kern="1200" cap="none" spc="0" normalizeH="0" baseline="0" dirty="0">
              <a:ln>
                <a:noFill/>
              </a:ln>
              <a:solidFill>
                <a:schemeClr val="tx1"/>
              </a:solidFill>
              <a:effectLst/>
              <a:uFillTx/>
              <a:latin typeface="Arial" panose="020B0604020202020204" pitchFamily="34" charset="0"/>
              <a:ea typeface="+mj-ea"/>
              <a:cs typeface="Arial" panose="020B0604020202020204" pitchFamily="34" charset="0"/>
              <a:sym typeface="Calibri"/>
            </a:endParaRPr>
          </a:p>
        </p:txBody>
      </p:sp>
    </p:spTree>
    <p:extLst>
      <p:ext uri="{BB962C8B-B14F-4D97-AF65-F5344CB8AC3E}">
        <p14:creationId xmlns:p14="http://schemas.microsoft.com/office/powerpoint/2010/main" val="3325356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579DF-A0BC-FB41-972F-D0ECC38946FE}"/>
              </a:ext>
            </a:extLst>
          </p:cNvPr>
          <p:cNvSpPr>
            <a:spLocks noGrp="1"/>
          </p:cNvSpPr>
          <p:nvPr>
            <p:ph type="ctrTitle"/>
          </p:nvPr>
        </p:nvSpPr>
        <p:spPr>
          <a:xfrm>
            <a:off x="0" y="1260389"/>
            <a:ext cx="12192000" cy="568411"/>
          </a:xfrm>
        </p:spPr>
        <p:txBody>
          <a:bodyPr>
            <a:normAutofit/>
          </a:bodyPr>
          <a:lstStyle/>
          <a:p>
            <a:r>
              <a:rPr lang="en-GB" sz="3200" b="1" dirty="0">
                <a:latin typeface="Arial" panose="020B0604020202020204" pitchFamily="34" charset="0"/>
                <a:cs typeface="Arial" panose="020B0604020202020204" pitchFamily="34" charset="0"/>
              </a:rPr>
              <a:t>What is Climate Change?</a:t>
            </a:r>
          </a:p>
        </p:txBody>
      </p:sp>
      <p:pic>
        <p:nvPicPr>
          <p:cNvPr id="3" name="Picture 2">
            <a:extLst>
              <a:ext uri="{FF2B5EF4-FFF2-40B4-BE49-F238E27FC236}">
                <a16:creationId xmlns:a16="http://schemas.microsoft.com/office/drawing/2014/main" id="{7945171C-5921-2142-9B4A-4AC19192AD18}"/>
              </a:ext>
            </a:extLst>
          </p:cNvPr>
          <p:cNvPicPr>
            <a:picLocks noChangeAspect="1"/>
          </p:cNvPicPr>
          <p:nvPr/>
        </p:nvPicPr>
        <p:blipFill>
          <a:blip r:embed="rId3"/>
          <a:stretch>
            <a:fillRect/>
          </a:stretch>
        </p:blipFill>
        <p:spPr>
          <a:xfrm>
            <a:off x="231860" y="2267435"/>
            <a:ext cx="3433039" cy="4348518"/>
          </a:xfrm>
          <a:prstGeom prst="rect">
            <a:avLst/>
          </a:prstGeom>
        </p:spPr>
      </p:pic>
      <p:pic>
        <p:nvPicPr>
          <p:cNvPr id="4" name="Picture 3">
            <a:extLst>
              <a:ext uri="{FF2B5EF4-FFF2-40B4-BE49-F238E27FC236}">
                <a16:creationId xmlns:a16="http://schemas.microsoft.com/office/drawing/2014/main" id="{30BDF487-56F4-1B40-9758-FDB21BFFE15E}"/>
              </a:ext>
            </a:extLst>
          </p:cNvPr>
          <p:cNvPicPr>
            <a:picLocks noChangeAspect="1"/>
          </p:cNvPicPr>
          <p:nvPr/>
        </p:nvPicPr>
        <p:blipFill>
          <a:blip r:embed="rId4"/>
          <a:stretch>
            <a:fillRect/>
          </a:stretch>
        </p:blipFill>
        <p:spPr>
          <a:xfrm>
            <a:off x="3431817" y="2504502"/>
            <a:ext cx="2664183" cy="2910180"/>
          </a:xfrm>
          <a:prstGeom prst="rect">
            <a:avLst/>
          </a:prstGeom>
        </p:spPr>
      </p:pic>
    </p:spTree>
    <p:extLst>
      <p:ext uri="{BB962C8B-B14F-4D97-AF65-F5344CB8AC3E}">
        <p14:creationId xmlns:p14="http://schemas.microsoft.com/office/powerpoint/2010/main" val="2164833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2A5EB-0D4F-E846-9E46-1926B09954E2}"/>
              </a:ext>
            </a:extLst>
          </p:cNvPr>
          <p:cNvSpPr>
            <a:spLocks noGrp="1"/>
          </p:cNvSpPr>
          <p:nvPr>
            <p:ph type="ctrTitle"/>
          </p:nvPr>
        </p:nvSpPr>
        <p:spPr>
          <a:xfrm>
            <a:off x="0" y="1147482"/>
            <a:ext cx="12192000" cy="772114"/>
          </a:xfrm>
        </p:spPr>
        <p:txBody>
          <a:bodyPr>
            <a:normAutofit/>
          </a:bodyPr>
          <a:lstStyle/>
          <a:p>
            <a:r>
              <a:rPr lang="en-GB" sz="3200" b="1" dirty="0">
                <a:latin typeface="Arial" panose="020B0604020202020204" pitchFamily="34" charset="0"/>
                <a:cs typeface="Arial" panose="020B0604020202020204" pitchFamily="34" charset="0"/>
              </a:rPr>
              <a:t>Planet in Crisis</a:t>
            </a:r>
          </a:p>
        </p:txBody>
      </p:sp>
      <p:sp>
        <p:nvSpPr>
          <p:cNvPr id="3" name="Subtitle 2">
            <a:extLst>
              <a:ext uri="{FF2B5EF4-FFF2-40B4-BE49-F238E27FC236}">
                <a16:creationId xmlns:a16="http://schemas.microsoft.com/office/drawing/2014/main" id="{81CAD12C-94EA-514B-9F86-6B3D1191C3F4}"/>
              </a:ext>
            </a:extLst>
          </p:cNvPr>
          <p:cNvSpPr>
            <a:spLocks noGrp="1"/>
          </p:cNvSpPr>
          <p:nvPr>
            <p:ph type="subTitle" idx="1"/>
          </p:nvPr>
        </p:nvSpPr>
        <p:spPr>
          <a:xfrm>
            <a:off x="350180" y="2318599"/>
            <a:ext cx="6337492" cy="3879271"/>
          </a:xfrm>
        </p:spPr>
        <p:txBody>
          <a:bodyPr>
            <a:normAutofit/>
          </a:bodyPr>
          <a:lstStyle/>
          <a:p>
            <a:pPr marL="857250" indent="-857250" algn="l">
              <a:buFont typeface="Arial" panose="020B0604020202020204" pitchFamily="34" charset="0"/>
              <a:buChar char="•"/>
            </a:pPr>
            <a:r>
              <a:rPr lang="en-GB" sz="2800" dirty="0">
                <a:latin typeface="Arial" panose="020B0604020202020204" pitchFamily="34" charset="0"/>
                <a:cs typeface="Arial" panose="020B0604020202020204" pitchFamily="34" charset="0"/>
              </a:rPr>
              <a:t>80% less of fresh water animals</a:t>
            </a:r>
          </a:p>
          <a:p>
            <a:pPr marL="857250" indent="-857250" algn="l">
              <a:buFont typeface="Arial" panose="020B0604020202020204" pitchFamily="34" charset="0"/>
              <a:buChar char="•"/>
            </a:pPr>
            <a:r>
              <a:rPr lang="en-GB" sz="2800" dirty="0">
                <a:latin typeface="Arial" panose="020B0604020202020204" pitchFamily="34" charset="0"/>
                <a:cs typeface="Arial" panose="020B0604020202020204" pitchFamily="34" charset="0"/>
              </a:rPr>
              <a:t>Over 50% less  land animals</a:t>
            </a:r>
          </a:p>
          <a:p>
            <a:pPr marL="857250" indent="-857250" algn="l">
              <a:buFont typeface="Arial" panose="020B0604020202020204" pitchFamily="34" charset="0"/>
              <a:buChar char="•"/>
            </a:pPr>
            <a:r>
              <a:rPr lang="en-GB" sz="2800" dirty="0">
                <a:latin typeface="Arial" panose="020B0604020202020204" pitchFamily="34" charset="0"/>
                <a:cs typeface="Arial" panose="020B0604020202020204" pitchFamily="34" charset="0"/>
              </a:rPr>
              <a:t>40% of our forests have disappeared to farming land with 15 million trees lost each year</a:t>
            </a:r>
          </a:p>
          <a:p>
            <a:pPr marL="857250" indent="-857250" algn="l">
              <a:buFont typeface="Arial" panose="020B0604020202020204" pitchFamily="34" charset="0"/>
              <a:buChar char="•"/>
            </a:pPr>
            <a:r>
              <a:rPr lang="en-GB" sz="2800" dirty="0">
                <a:latin typeface="Arial" panose="020B0604020202020204" pitchFamily="34" charset="0"/>
                <a:cs typeface="Arial" panose="020B0604020202020204" pitchFamily="34" charset="0"/>
              </a:rPr>
              <a:t>1 in 6 of the planets animals are at risk of extinction from climate change</a:t>
            </a:r>
          </a:p>
          <a:p>
            <a:endParaRPr lang="en-GB" dirty="0"/>
          </a:p>
        </p:txBody>
      </p:sp>
      <p:pic>
        <p:nvPicPr>
          <p:cNvPr id="4" name="Picture 3">
            <a:extLst>
              <a:ext uri="{FF2B5EF4-FFF2-40B4-BE49-F238E27FC236}">
                <a16:creationId xmlns:a16="http://schemas.microsoft.com/office/drawing/2014/main" id="{C2454F42-CA99-7645-8A12-68FEA6A79B58}"/>
              </a:ext>
            </a:extLst>
          </p:cNvPr>
          <p:cNvPicPr>
            <a:picLocks noChangeAspect="1"/>
          </p:cNvPicPr>
          <p:nvPr/>
        </p:nvPicPr>
        <p:blipFill>
          <a:blip r:embed="rId3"/>
          <a:stretch>
            <a:fillRect/>
          </a:stretch>
        </p:blipFill>
        <p:spPr>
          <a:xfrm>
            <a:off x="7932691" y="5054947"/>
            <a:ext cx="1847248" cy="1603387"/>
          </a:xfrm>
          <a:prstGeom prst="rect">
            <a:avLst/>
          </a:prstGeom>
        </p:spPr>
      </p:pic>
    </p:spTree>
    <p:extLst>
      <p:ext uri="{BB962C8B-B14F-4D97-AF65-F5344CB8AC3E}">
        <p14:creationId xmlns:p14="http://schemas.microsoft.com/office/powerpoint/2010/main" val="3134624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68872-FBD7-F64D-AFEB-91D2FA0DCE37}"/>
              </a:ext>
            </a:extLst>
          </p:cNvPr>
          <p:cNvSpPr>
            <a:spLocks noGrp="1"/>
          </p:cNvSpPr>
          <p:nvPr>
            <p:ph type="ctrTitle"/>
          </p:nvPr>
        </p:nvSpPr>
        <p:spPr>
          <a:xfrm>
            <a:off x="609600" y="1336776"/>
            <a:ext cx="6293223" cy="772114"/>
          </a:xfrm>
        </p:spPr>
        <p:txBody>
          <a:bodyPr>
            <a:normAutofit/>
          </a:bodyPr>
          <a:lstStyle/>
          <a:p>
            <a:pPr algn="l"/>
            <a:r>
              <a:rPr lang="en-GB" sz="3200" b="1" dirty="0">
                <a:latin typeface="Arial" panose="020B0604020202020204" pitchFamily="34" charset="0"/>
                <a:cs typeface="Arial" panose="020B0604020202020204" pitchFamily="34" charset="0"/>
              </a:rPr>
              <a:t>We can fix this by…</a:t>
            </a:r>
          </a:p>
        </p:txBody>
      </p:sp>
      <p:sp>
        <p:nvSpPr>
          <p:cNvPr id="3" name="Content Placeholder 2">
            <a:extLst>
              <a:ext uri="{FF2B5EF4-FFF2-40B4-BE49-F238E27FC236}">
                <a16:creationId xmlns:a16="http://schemas.microsoft.com/office/drawing/2014/main" id="{91DFACE9-9DD2-7B45-A4C0-9DED7467F80C}"/>
              </a:ext>
            </a:extLst>
          </p:cNvPr>
          <p:cNvSpPr txBox="1">
            <a:spLocks/>
          </p:cNvSpPr>
          <p:nvPr/>
        </p:nvSpPr>
        <p:spPr>
          <a:xfrm>
            <a:off x="421341" y="2324716"/>
            <a:ext cx="6293223" cy="284296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buFont typeface="Arial" panose="020B0604020202020204" pitchFamily="34" charset="0"/>
              <a:buChar char="•"/>
            </a:pPr>
            <a:r>
              <a:rPr lang="en-GB" sz="2400" dirty="0">
                <a:latin typeface="Arial" panose="020B0604020202020204" pitchFamily="34" charset="0"/>
                <a:cs typeface="Arial" panose="020B0604020202020204" pitchFamily="34" charset="0"/>
              </a:rPr>
              <a:t>Working to reduce gases from burning fossils like coal, oil and gas</a:t>
            </a:r>
          </a:p>
          <a:p>
            <a:pPr marL="457200" indent="-457200" algn="l">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GB" sz="2400" dirty="0">
                <a:latin typeface="Arial" panose="020B0604020202020204" pitchFamily="34" charset="0"/>
                <a:cs typeface="Arial" panose="020B0604020202020204" pitchFamily="34" charset="0"/>
              </a:rPr>
              <a:t>Restoring and protecting animals homes</a:t>
            </a:r>
          </a:p>
          <a:p>
            <a:pPr marL="457200" indent="-457200" algn="l">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GB" sz="2400" dirty="0">
                <a:latin typeface="Arial" panose="020B0604020202020204" pitchFamily="34" charset="0"/>
                <a:cs typeface="Arial" panose="020B0604020202020204" pitchFamily="34" charset="0"/>
              </a:rPr>
              <a:t>Looking at our food chain to ensure that we are farming sensibly, reducing waste and eating responsibly</a:t>
            </a:r>
          </a:p>
        </p:txBody>
      </p:sp>
      <p:pic>
        <p:nvPicPr>
          <p:cNvPr id="4" name="Picture 3">
            <a:extLst>
              <a:ext uri="{FF2B5EF4-FFF2-40B4-BE49-F238E27FC236}">
                <a16:creationId xmlns:a16="http://schemas.microsoft.com/office/drawing/2014/main" id="{BE9D8616-0C77-3744-AD68-FF7A1DE26D5A}"/>
              </a:ext>
            </a:extLst>
          </p:cNvPr>
          <p:cNvPicPr>
            <a:picLocks noChangeAspect="1"/>
          </p:cNvPicPr>
          <p:nvPr/>
        </p:nvPicPr>
        <p:blipFill>
          <a:blip r:embed="rId3"/>
          <a:stretch>
            <a:fillRect/>
          </a:stretch>
        </p:blipFill>
        <p:spPr>
          <a:xfrm>
            <a:off x="7485320" y="0"/>
            <a:ext cx="4696162" cy="3241218"/>
          </a:xfrm>
          <a:prstGeom prst="rect">
            <a:avLst/>
          </a:prstGeom>
        </p:spPr>
      </p:pic>
      <p:pic>
        <p:nvPicPr>
          <p:cNvPr id="5" name="Picture 4">
            <a:extLst>
              <a:ext uri="{FF2B5EF4-FFF2-40B4-BE49-F238E27FC236}">
                <a16:creationId xmlns:a16="http://schemas.microsoft.com/office/drawing/2014/main" id="{79CD3295-B89E-5C40-A13B-FA7FFDC376FC}"/>
              </a:ext>
            </a:extLst>
          </p:cNvPr>
          <p:cNvPicPr>
            <a:picLocks noChangeAspect="1"/>
          </p:cNvPicPr>
          <p:nvPr/>
        </p:nvPicPr>
        <p:blipFill>
          <a:blip r:embed="rId4"/>
          <a:stretch>
            <a:fillRect/>
          </a:stretch>
        </p:blipFill>
        <p:spPr>
          <a:xfrm>
            <a:off x="2259104" y="5325035"/>
            <a:ext cx="2076757" cy="1532965"/>
          </a:xfrm>
          <a:prstGeom prst="rect">
            <a:avLst/>
          </a:prstGeom>
        </p:spPr>
      </p:pic>
      <p:pic>
        <p:nvPicPr>
          <p:cNvPr id="6" name="Picture 5">
            <a:extLst>
              <a:ext uri="{FF2B5EF4-FFF2-40B4-BE49-F238E27FC236}">
                <a16:creationId xmlns:a16="http://schemas.microsoft.com/office/drawing/2014/main" id="{CA46295A-1DD7-9241-848E-B5D275F4F802}"/>
              </a:ext>
            </a:extLst>
          </p:cNvPr>
          <p:cNvPicPr>
            <a:picLocks noChangeAspect="1"/>
          </p:cNvPicPr>
          <p:nvPr/>
        </p:nvPicPr>
        <p:blipFill>
          <a:blip r:embed="rId5"/>
          <a:stretch>
            <a:fillRect/>
          </a:stretch>
        </p:blipFill>
        <p:spPr>
          <a:xfrm>
            <a:off x="7488381" y="3325703"/>
            <a:ext cx="4680343" cy="3537897"/>
          </a:xfrm>
          <a:prstGeom prst="rect">
            <a:avLst/>
          </a:prstGeom>
        </p:spPr>
      </p:pic>
    </p:spTree>
    <p:extLst>
      <p:ext uri="{BB962C8B-B14F-4D97-AF65-F5344CB8AC3E}">
        <p14:creationId xmlns:p14="http://schemas.microsoft.com/office/powerpoint/2010/main" val="809784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E361DC-D328-DE43-B60E-DC22DB12C2D9}"/>
              </a:ext>
            </a:extLst>
          </p:cNvPr>
          <p:cNvPicPr>
            <a:picLocks noChangeAspect="1"/>
          </p:cNvPicPr>
          <p:nvPr/>
        </p:nvPicPr>
        <p:blipFill>
          <a:blip r:embed="rId3"/>
          <a:stretch>
            <a:fillRect/>
          </a:stretch>
        </p:blipFill>
        <p:spPr>
          <a:xfrm>
            <a:off x="1052945" y="4179529"/>
            <a:ext cx="2030913" cy="2388203"/>
          </a:xfrm>
          <a:prstGeom prst="rect">
            <a:avLst/>
          </a:prstGeom>
        </p:spPr>
      </p:pic>
      <p:sp>
        <p:nvSpPr>
          <p:cNvPr id="3" name="Text Placeholder 12">
            <a:extLst>
              <a:ext uri="{FF2B5EF4-FFF2-40B4-BE49-F238E27FC236}">
                <a16:creationId xmlns:a16="http://schemas.microsoft.com/office/drawing/2014/main" id="{00BF4F17-F55A-FF4E-882D-1CB16D85BB80}"/>
              </a:ext>
            </a:extLst>
          </p:cNvPr>
          <p:cNvSpPr txBox="1">
            <a:spLocks/>
          </p:cNvSpPr>
          <p:nvPr/>
        </p:nvSpPr>
        <p:spPr>
          <a:xfrm>
            <a:off x="495289" y="1853577"/>
            <a:ext cx="7070923" cy="20012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GB" dirty="0"/>
              <a:t>Helping poorer countries cope with climate change</a:t>
            </a:r>
          </a:p>
          <a:p>
            <a:pPr marL="457200" indent="-457200" algn="l">
              <a:buFont typeface="Arial" panose="020B0604020202020204" pitchFamily="34" charset="0"/>
              <a:buChar char="•"/>
            </a:pPr>
            <a:r>
              <a:rPr lang="en-GB" dirty="0"/>
              <a:t>Encouraging everyone to make sustainable lifestyle choices</a:t>
            </a:r>
          </a:p>
          <a:p>
            <a:pPr marL="457200" indent="-457200" algn="l">
              <a:buFont typeface="Arial" panose="020B0604020202020204" pitchFamily="34" charset="0"/>
              <a:buChar char="•"/>
            </a:pPr>
            <a:r>
              <a:rPr lang="en-GB" dirty="0"/>
              <a:t>Can anyone give me an example of what changes that we can make to help the planet?</a:t>
            </a:r>
          </a:p>
        </p:txBody>
      </p:sp>
    </p:spTree>
    <p:extLst>
      <p:ext uri="{BB962C8B-B14F-4D97-AF65-F5344CB8AC3E}">
        <p14:creationId xmlns:p14="http://schemas.microsoft.com/office/powerpoint/2010/main" val="3423712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D63CCA2F-DDF1-ED41-BA0A-ACB15AD7C664}"/>
              </a:ext>
            </a:extLst>
          </p:cNvPr>
          <p:cNvSpPr txBox="1">
            <a:spLocks/>
          </p:cNvSpPr>
          <p:nvPr/>
        </p:nvSpPr>
        <p:spPr>
          <a:xfrm>
            <a:off x="439271" y="2272145"/>
            <a:ext cx="8936182" cy="3160467"/>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2400" u="none" strike="noStrike" kern="1200" cap="none" spc="0" normalizeH="0" baseline="0" noProof="0" dirty="0">
                <a:ln>
                  <a:noFill/>
                </a:ln>
                <a:effectLst/>
                <a:uLnTx/>
                <a:uFillTx/>
                <a:latin typeface="Arial" panose="020B0604020202020204" pitchFamily="34" charset="0"/>
                <a:cs typeface="Arial" panose="020B0604020202020204" pitchFamily="34" charset="0"/>
              </a:rPr>
              <a:t>Do not leave mobile phones on charge</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2400" u="none" strike="noStrike" kern="1200" cap="none" spc="0" normalizeH="0" baseline="0" noProof="0" dirty="0">
                <a:ln>
                  <a:noFill/>
                </a:ln>
                <a:effectLst/>
                <a:uLnTx/>
                <a:uFillTx/>
                <a:latin typeface="Arial" panose="020B0604020202020204" pitchFamily="34" charset="0"/>
                <a:cs typeface="Arial" panose="020B0604020202020204" pitchFamily="34" charset="0"/>
              </a:rPr>
              <a:t>Do not leave lights on</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2400" u="none" strike="noStrike" kern="1200" cap="none" spc="0" normalizeH="0" baseline="0" noProof="0" dirty="0">
                <a:ln>
                  <a:noFill/>
                </a:ln>
                <a:effectLst/>
                <a:uLnTx/>
                <a:uFillTx/>
                <a:latin typeface="Arial" panose="020B0604020202020204" pitchFamily="34" charset="0"/>
                <a:cs typeface="Arial" panose="020B0604020202020204" pitchFamily="34" charset="0"/>
              </a:rPr>
              <a:t>Turn off the tap when brushing your teeth</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2400" u="none" strike="noStrike" kern="1200" cap="none" spc="0" normalizeH="0" baseline="0" noProof="0" dirty="0">
                <a:ln>
                  <a:noFill/>
                </a:ln>
                <a:effectLst/>
                <a:uLnTx/>
                <a:uFillTx/>
                <a:latin typeface="Arial" panose="020B0604020202020204" pitchFamily="34" charset="0"/>
                <a:cs typeface="Arial" panose="020B0604020202020204" pitchFamily="34" charset="0"/>
              </a:rPr>
              <a:t>Walk or ride you bike instead rather than using a car</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2400" u="none" strike="noStrike" kern="1200" cap="none" spc="0" normalizeH="0" baseline="0" noProof="0" dirty="0">
                <a:ln>
                  <a:noFill/>
                </a:ln>
                <a:effectLst/>
                <a:uLnTx/>
                <a:uFillTx/>
                <a:latin typeface="Arial" panose="020B0604020202020204" pitchFamily="34" charset="0"/>
                <a:cs typeface="Arial" panose="020B0604020202020204" pitchFamily="34" charset="0"/>
              </a:rPr>
              <a:t>Recycle, Re-use and Refill</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2400" u="none" strike="noStrike" kern="1200" cap="none" spc="0" normalizeH="0" baseline="0" noProof="0" dirty="0">
                <a:ln>
                  <a:noFill/>
                </a:ln>
                <a:effectLst/>
                <a:uLnTx/>
                <a:uFillTx/>
                <a:latin typeface="Arial" panose="020B0604020202020204" pitchFamily="34" charset="0"/>
                <a:cs typeface="Arial" panose="020B0604020202020204" pitchFamily="34" charset="0"/>
              </a:rPr>
              <a:t>Reduce the amount of plastic you use </a:t>
            </a:r>
            <a:r>
              <a:rPr kumimoji="0" lang="en-GB" sz="2400" u="none" strike="noStrike" kern="1200" cap="none" spc="0" normalizeH="0" baseline="0" noProof="0" dirty="0" err="1">
                <a:ln>
                  <a:noFill/>
                </a:ln>
                <a:effectLst/>
                <a:uLnTx/>
                <a:uFillTx/>
                <a:latin typeface="Arial" panose="020B0604020202020204" pitchFamily="34" charset="0"/>
                <a:cs typeface="Arial" panose="020B0604020202020204" pitchFamily="34" charset="0"/>
              </a:rPr>
              <a:t>i.e</a:t>
            </a:r>
            <a:r>
              <a:rPr kumimoji="0" lang="en-GB" sz="2400" u="none" strike="noStrike" kern="1200" cap="none" spc="0" normalizeH="0" baseline="0" noProof="0" dirty="0">
                <a:ln>
                  <a:noFill/>
                </a:ln>
                <a:effectLst/>
                <a:uLnTx/>
                <a:uFillTx/>
                <a:latin typeface="Arial" panose="020B0604020202020204" pitchFamily="34" charset="0"/>
                <a:cs typeface="Arial" panose="020B0604020202020204" pitchFamily="34" charset="0"/>
              </a:rPr>
              <a:t> Straws</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2400" u="none" strike="noStrike" kern="1200" cap="none" spc="0" normalizeH="0" baseline="0" noProof="0" dirty="0">
                <a:ln>
                  <a:noFill/>
                </a:ln>
                <a:effectLst/>
                <a:uLnTx/>
                <a:uFillTx/>
                <a:latin typeface="Arial" panose="020B0604020202020204" pitchFamily="34" charset="0"/>
                <a:cs typeface="Arial" panose="020B0604020202020204" pitchFamily="34" charset="0"/>
              </a:rPr>
              <a:t>Do not drop litter</a:t>
            </a: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GB"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DCA29E81-152C-FF44-BFCB-FC768BA8B090}"/>
              </a:ext>
            </a:extLst>
          </p:cNvPr>
          <p:cNvSpPr txBox="1"/>
          <p:nvPr/>
        </p:nvSpPr>
        <p:spPr>
          <a:xfrm>
            <a:off x="0" y="1191491"/>
            <a:ext cx="12192000" cy="67710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GB" sz="3200" b="1" u="none" strike="noStrike" cap="none" spc="0" normalizeH="0" baseline="0" dirty="0">
                <a:ln>
                  <a:noFill/>
                </a:ln>
                <a:effectLst/>
                <a:uFillTx/>
                <a:latin typeface="Arial" panose="020B0604020202020204" pitchFamily="34" charset="0"/>
                <a:cs typeface="Arial" panose="020B0604020202020204" pitchFamily="34" charset="0"/>
                <a:sym typeface="Calibri"/>
              </a:rPr>
              <a:t>How we</a:t>
            </a:r>
            <a:r>
              <a:rPr kumimoji="0" lang="en-GB" sz="3200" b="1" u="none" strike="noStrike" cap="none" spc="0" normalizeH="0" dirty="0">
                <a:ln>
                  <a:noFill/>
                </a:ln>
                <a:effectLst/>
                <a:uFillTx/>
                <a:latin typeface="Arial" panose="020B0604020202020204" pitchFamily="34" charset="0"/>
                <a:cs typeface="Arial" panose="020B0604020202020204" pitchFamily="34" charset="0"/>
                <a:sym typeface="Calibri"/>
              </a:rPr>
              <a:t> can help</a:t>
            </a:r>
            <a:endParaRPr kumimoji="0" lang="en-GB" sz="3200" b="1" u="none" strike="noStrike" cap="none" spc="0" normalizeH="0" baseline="0" dirty="0">
              <a:ln>
                <a:noFill/>
              </a:ln>
              <a:effectLst/>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2941703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0101CE-8F71-4F4B-8EA5-7DA0FC1A1A61}"/>
              </a:ext>
            </a:extLst>
          </p:cNvPr>
          <p:cNvPicPr>
            <a:picLocks noChangeAspect="1"/>
          </p:cNvPicPr>
          <p:nvPr/>
        </p:nvPicPr>
        <p:blipFill rotWithShape="1">
          <a:blip r:embed="rId3"/>
          <a:srcRect b="25000"/>
          <a:stretch/>
        </p:blipFill>
        <p:spPr>
          <a:xfrm>
            <a:off x="20" y="10"/>
            <a:ext cx="12191980" cy="6857990"/>
          </a:xfrm>
          <a:prstGeom prst="rect">
            <a:avLst/>
          </a:prstGeom>
        </p:spPr>
      </p:pic>
      <p:sp>
        <p:nvSpPr>
          <p:cNvPr id="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3" name="TextBox 2">
            <a:extLst>
              <a:ext uri="{FF2B5EF4-FFF2-40B4-BE49-F238E27FC236}">
                <a16:creationId xmlns:a16="http://schemas.microsoft.com/office/drawing/2014/main" id="{514438FB-7B99-2445-90EB-8A9DFC628013}"/>
              </a:ext>
            </a:extLst>
          </p:cNvPr>
          <p:cNvSpPr txBox="1"/>
          <p:nvPr/>
        </p:nvSpPr>
        <p:spPr>
          <a:xfrm>
            <a:off x="8022021" y="3487426"/>
            <a:ext cx="3852041" cy="146557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dirty="0">
                <a:latin typeface="+mj-lt"/>
                <a:ea typeface="+mj-ea"/>
                <a:cs typeface="+mj-cs"/>
              </a:rPr>
              <a:t>Add Date</a:t>
            </a:r>
          </a:p>
          <a:p>
            <a:pPr algn="ctr">
              <a:lnSpc>
                <a:spcPct val="90000"/>
              </a:lnSpc>
              <a:spcBef>
                <a:spcPct val="0"/>
              </a:spcBef>
              <a:spcAft>
                <a:spcPts val="600"/>
              </a:spcAft>
            </a:pPr>
            <a:r>
              <a:rPr lang="en-US" sz="4000" b="1" dirty="0">
                <a:latin typeface="+mj-lt"/>
                <a:ea typeface="+mj-ea"/>
                <a:cs typeface="+mj-cs"/>
              </a:rPr>
              <a:t>8:30pm – 9:30pm</a:t>
            </a:r>
          </a:p>
        </p:txBody>
      </p:sp>
      <p:cxnSp>
        <p:nvCxnSpPr>
          <p:cNvPr id="10" name="Straight Connector 9">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157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A9573-069E-4843-A448-690DB5372657}"/>
              </a:ext>
            </a:extLst>
          </p:cNvPr>
          <p:cNvPicPr>
            <a:picLocks noChangeAspect="1"/>
          </p:cNvPicPr>
          <p:nvPr/>
        </p:nvPicPr>
        <p:blipFill rotWithShape="1">
          <a:blip r:embed="rId3"/>
          <a:srcRect r="4882"/>
          <a:stretch/>
        </p:blipFill>
        <p:spPr>
          <a:xfrm>
            <a:off x="2411264" y="-1"/>
            <a:ext cx="9780736" cy="6855173"/>
          </a:xfrm>
          <a:prstGeom prst="rect">
            <a:avLst/>
          </a:prstGeom>
        </p:spPr>
      </p:pic>
    </p:spTree>
    <p:extLst>
      <p:ext uri="{BB962C8B-B14F-4D97-AF65-F5344CB8AC3E}">
        <p14:creationId xmlns:p14="http://schemas.microsoft.com/office/powerpoint/2010/main" val="4099949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686</Words>
  <Application>Microsoft Macintosh PowerPoint</Application>
  <PresentationFormat>Widescreen</PresentationFormat>
  <Paragraphs>76</Paragraphs>
  <Slides>11</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Calibri Light</vt:lpstr>
      <vt:lpstr>Office Theme</vt:lpstr>
      <vt:lpstr>Custom Design</vt:lpstr>
      <vt:lpstr>PowerPoint Presentation</vt:lpstr>
      <vt:lpstr>PowerPoint Presentation</vt:lpstr>
      <vt:lpstr>What is Climate Change?</vt:lpstr>
      <vt:lpstr>Planet in Crisis</vt:lpstr>
      <vt:lpstr>We can fix this by…</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Gareth Quinn</dc:creator>
  <cp:lastModifiedBy>Gareth Quinn</cp:lastModifiedBy>
  <cp:revision>1</cp:revision>
  <dcterms:created xsi:type="dcterms:W3CDTF">2020-12-24T10:22:45Z</dcterms:created>
  <dcterms:modified xsi:type="dcterms:W3CDTF">2020-12-24T10:30:30Z</dcterms:modified>
</cp:coreProperties>
</file>