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282"/>
    <p:restoredTop sz="94716"/>
  </p:normalViewPr>
  <p:slideViewPr>
    <p:cSldViewPr snapToGrid="0" snapToObjects="1">
      <p:cViewPr varScale="1">
        <p:scale>
          <a:sx n="100" d="100"/>
          <a:sy n="100" d="100"/>
        </p:scale>
        <p:origin x="168" y="15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B3A3F2-DA3D-B04E-AF2B-C95E178A1499}" type="datetimeFigureOut">
              <a:rPr lang="en-US" smtClean="0"/>
              <a:t>12/23/20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7E4993-2823-3A4B-9E7E-59FDE0F3D860}" type="slidenum">
              <a:rPr lang="en-US" smtClean="0"/>
              <a:t>‹#›</a:t>
            </a:fld>
            <a:endParaRPr lang="en-US"/>
          </a:p>
        </p:txBody>
      </p:sp>
    </p:spTree>
    <p:extLst>
      <p:ext uri="{BB962C8B-B14F-4D97-AF65-F5344CB8AC3E}">
        <p14:creationId xmlns:p14="http://schemas.microsoft.com/office/powerpoint/2010/main" val="1300413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t>Introduce yourself and your colleagues.  We are from the </a:t>
            </a:r>
            <a:r>
              <a:rPr lang="en-GB" altLang="en-US" dirty="0" err="1"/>
              <a:t>Midcounties</a:t>
            </a:r>
            <a:r>
              <a:rPr lang="en-GB" altLang="en-US" dirty="0"/>
              <a:t> Co-operative and we are here today to support you on your Employability day.  The session this morning is all about CV writing with hints and tips on how to create the best CV for you</a:t>
            </a:r>
          </a:p>
          <a:p>
            <a:endParaRPr lang="en-US" dirty="0"/>
          </a:p>
        </p:txBody>
      </p:sp>
      <p:sp>
        <p:nvSpPr>
          <p:cNvPr id="4" name="Slide Number Placeholder 3"/>
          <p:cNvSpPr>
            <a:spLocks noGrp="1"/>
          </p:cNvSpPr>
          <p:nvPr>
            <p:ph type="sldNum" sz="quarter" idx="5"/>
          </p:nvPr>
        </p:nvSpPr>
        <p:spPr/>
        <p:txBody>
          <a:bodyPr/>
          <a:lstStyle/>
          <a:p>
            <a:fld id="{9A7E4993-2823-3A4B-9E7E-59FDE0F3D860}" type="slidenum">
              <a:rPr lang="en-US" smtClean="0"/>
              <a:t>1</a:t>
            </a:fld>
            <a:endParaRPr lang="en-US"/>
          </a:p>
        </p:txBody>
      </p:sp>
    </p:spTree>
    <p:extLst>
      <p:ext uri="{BB962C8B-B14F-4D97-AF65-F5344CB8AC3E}">
        <p14:creationId xmlns:p14="http://schemas.microsoft.com/office/powerpoint/2010/main" val="5734530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t>Handout the good and bad CV’s to each group and ask to share feedback 10 minute activity</a:t>
            </a:r>
          </a:p>
          <a:p>
            <a:endParaRPr lang="en-US" dirty="0"/>
          </a:p>
        </p:txBody>
      </p:sp>
      <p:sp>
        <p:nvSpPr>
          <p:cNvPr id="4" name="Slide Number Placeholder 3"/>
          <p:cNvSpPr>
            <a:spLocks noGrp="1"/>
          </p:cNvSpPr>
          <p:nvPr>
            <p:ph type="sldNum" sz="quarter" idx="5"/>
          </p:nvPr>
        </p:nvSpPr>
        <p:spPr/>
        <p:txBody>
          <a:bodyPr/>
          <a:lstStyle/>
          <a:p>
            <a:fld id="{9A7E4993-2823-3A4B-9E7E-59FDE0F3D860}" type="slidenum">
              <a:rPr lang="en-US" smtClean="0"/>
              <a:t>10</a:t>
            </a:fld>
            <a:endParaRPr lang="en-US"/>
          </a:p>
        </p:txBody>
      </p:sp>
    </p:spTree>
    <p:extLst>
      <p:ext uri="{BB962C8B-B14F-4D97-AF65-F5344CB8AC3E}">
        <p14:creationId xmlns:p14="http://schemas.microsoft.com/office/powerpoint/2010/main" val="35108233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t>Here are some frequently asked questions</a:t>
            </a:r>
          </a:p>
          <a:p>
            <a:endParaRPr lang="en-US" dirty="0"/>
          </a:p>
        </p:txBody>
      </p:sp>
      <p:sp>
        <p:nvSpPr>
          <p:cNvPr id="4" name="Slide Number Placeholder 3"/>
          <p:cNvSpPr>
            <a:spLocks noGrp="1"/>
          </p:cNvSpPr>
          <p:nvPr>
            <p:ph type="sldNum" sz="quarter" idx="5"/>
          </p:nvPr>
        </p:nvSpPr>
        <p:spPr/>
        <p:txBody>
          <a:bodyPr/>
          <a:lstStyle/>
          <a:p>
            <a:fld id="{9A7E4993-2823-3A4B-9E7E-59FDE0F3D860}" type="slidenum">
              <a:rPr lang="en-US" smtClean="0"/>
              <a:t>11</a:t>
            </a:fld>
            <a:endParaRPr lang="en-US"/>
          </a:p>
        </p:txBody>
      </p:sp>
    </p:spTree>
    <p:extLst>
      <p:ext uri="{BB962C8B-B14F-4D97-AF65-F5344CB8AC3E}">
        <p14:creationId xmlns:p14="http://schemas.microsoft.com/office/powerpoint/2010/main" val="3751722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t>Activity – Read and continue this until end of session</a:t>
            </a:r>
          </a:p>
          <a:p>
            <a:endParaRPr lang="en-US" dirty="0"/>
          </a:p>
        </p:txBody>
      </p:sp>
      <p:sp>
        <p:nvSpPr>
          <p:cNvPr id="4" name="Slide Number Placeholder 3"/>
          <p:cNvSpPr>
            <a:spLocks noGrp="1"/>
          </p:cNvSpPr>
          <p:nvPr>
            <p:ph type="sldNum" sz="quarter" idx="5"/>
          </p:nvPr>
        </p:nvSpPr>
        <p:spPr/>
        <p:txBody>
          <a:bodyPr/>
          <a:lstStyle/>
          <a:p>
            <a:fld id="{9A7E4993-2823-3A4B-9E7E-59FDE0F3D860}" type="slidenum">
              <a:rPr lang="en-US" smtClean="0"/>
              <a:t>13</a:t>
            </a:fld>
            <a:endParaRPr lang="en-US"/>
          </a:p>
        </p:txBody>
      </p:sp>
    </p:spTree>
    <p:extLst>
      <p:ext uri="{BB962C8B-B14F-4D97-AF65-F5344CB8AC3E}">
        <p14:creationId xmlns:p14="http://schemas.microsoft.com/office/powerpoint/2010/main" val="12407778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a:t>Thank you</a:t>
            </a:r>
          </a:p>
        </p:txBody>
      </p:sp>
      <p:sp>
        <p:nvSpPr>
          <p:cNvPr id="4" name="Slide Number Placeholder 3"/>
          <p:cNvSpPr>
            <a:spLocks noGrp="1"/>
          </p:cNvSpPr>
          <p:nvPr>
            <p:ph type="sldNum" sz="quarter" idx="5"/>
          </p:nvPr>
        </p:nvSpPr>
        <p:spPr/>
        <p:txBody>
          <a:bodyPr/>
          <a:lstStyle/>
          <a:p>
            <a:fld id="{9A7E4993-2823-3A4B-9E7E-59FDE0F3D860}" type="slidenum">
              <a:rPr lang="en-US" smtClean="0"/>
              <a:t>14</a:t>
            </a:fld>
            <a:endParaRPr lang="en-US"/>
          </a:p>
        </p:txBody>
      </p:sp>
    </p:spTree>
    <p:extLst>
      <p:ext uri="{BB962C8B-B14F-4D97-AF65-F5344CB8AC3E}">
        <p14:creationId xmlns:p14="http://schemas.microsoft.com/office/powerpoint/2010/main" val="670683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b="1" dirty="0"/>
              <a:t>Read slide.  Spilt the pupils into 2  0r 3 groups and ask them to discuss the above questions and feedback.  15 Minute exercise</a:t>
            </a:r>
            <a:endParaRPr lang="en-GB" altLang="en-US" dirty="0"/>
          </a:p>
          <a:p>
            <a:endParaRPr lang="en-US" dirty="0"/>
          </a:p>
        </p:txBody>
      </p:sp>
      <p:sp>
        <p:nvSpPr>
          <p:cNvPr id="4" name="Slide Number Placeholder 3"/>
          <p:cNvSpPr>
            <a:spLocks noGrp="1"/>
          </p:cNvSpPr>
          <p:nvPr>
            <p:ph type="sldNum" sz="quarter" idx="5"/>
          </p:nvPr>
        </p:nvSpPr>
        <p:spPr/>
        <p:txBody>
          <a:bodyPr/>
          <a:lstStyle/>
          <a:p>
            <a:fld id="{9A7E4993-2823-3A4B-9E7E-59FDE0F3D860}" type="slidenum">
              <a:rPr lang="en-US" smtClean="0"/>
              <a:t>2</a:t>
            </a:fld>
            <a:endParaRPr lang="en-US"/>
          </a:p>
        </p:txBody>
      </p:sp>
    </p:spTree>
    <p:extLst>
      <p:ext uri="{BB962C8B-B14F-4D97-AF65-F5344CB8AC3E}">
        <p14:creationId xmlns:p14="http://schemas.microsoft.com/office/powerpoint/2010/main" val="2932699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t>Okay so let us breakdown the CV section by section.  Here you will see various headings</a:t>
            </a:r>
          </a:p>
          <a:p>
            <a:endParaRPr lang="en-US" dirty="0"/>
          </a:p>
        </p:txBody>
      </p:sp>
      <p:sp>
        <p:nvSpPr>
          <p:cNvPr id="4" name="Slide Number Placeholder 3"/>
          <p:cNvSpPr>
            <a:spLocks noGrp="1"/>
          </p:cNvSpPr>
          <p:nvPr>
            <p:ph type="sldNum" sz="quarter" idx="5"/>
          </p:nvPr>
        </p:nvSpPr>
        <p:spPr/>
        <p:txBody>
          <a:bodyPr/>
          <a:lstStyle/>
          <a:p>
            <a:fld id="{9A7E4993-2823-3A4B-9E7E-59FDE0F3D860}" type="slidenum">
              <a:rPr lang="en-US" smtClean="0"/>
              <a:t>3</a:t>
            </a:fld>
            <a:endParaRPr lang="en-US"/>
          </a:p>
        </p:txBody>
      </p:sp>
    </p:spTree>
    <p:extLst>
      <p:ext uri="{BB962C8B-B14F-4D97-AF65-F5344CB8AC3E}">
        <p14:creationId xmlns:p14="http://schemas.microsoft.com/office/powerpoint/2010/main" val="3223244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t>Read Through</a:t>
            </a:r>
          </a:p>
          <a:p>
            <a:endParaRPr lang="en-US" dirty="0"/>
          </a:p>
        </p:txBody>
      </p:sp>
      <p:sp>
        <p:nvSpPr>
          <p:cNvPr id="4" name="Slide Number Placeholder 3"/>
          <p:cNvSpPr>
            <a:spLocks noGrp="1"/>
          </p:cNvSpPr>
          <p:nvPr>
            <p:ph type="sldNum" sz="quarter" idx="5"/>
          </p:nvPr>
        </p:nvSpPr>
        <p:spPr/>
        <p:txBody>
          <a:bodyPr/>
          <a:lstStyle/>
          <a:p>
            <a:fld id="{9A7E4993-2823-3A4B-9E7E-59FDE0F3D860}" type="slidenum">
              <a:rPr lang="en-US" smtClean="0"/>
              <a:t>4</a:t>
            </a:fld>
            <a:endParaRPr lang="en-US"/>
          </a:p>
        </p:txBody>
      </p:sp>
    </p:spTree>
    <p:extLst>
      <p:ext uri="{BB962C8B-B14F-4D97-AF65-F5344CB8AC3E}">
        <p14:creationId xmlns:p14="http://schemas.microsoft.com/office/powerpoint/2010/main" val="410035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t>Read Through.  You may want to ask pupils for some of their own examples</a:t>
            </a:r>
          </a:p>
          <a:p>
            <a:endParaRPr lang="en-US" dirty="0"/>
          </a:p>
        </p:txBody>
      </p:sp>
      <p:sp>
        <p:nvSpPr>
          <p:cNvPr id="4" name="Slide Number Placeholder 3"/>
          <p:cNvSpPr>
            <a:spLocks noGrp="1"/>
          </p:cNvSpPr>
          <p:nvPr>
            <p:ph type="sldNum" sz="quarter" idx="5"/>
          </p:nvPr>
        </p:nvSpPr>
        <p:spPr/>
        <p:txBody>
          <a:bodyPr/>
          <a:lstStyle/>
          <a:p>
            <a:fld id="{9A7E4993-2823-3A4B-9E7E-59FDE0F3D860}" type="slidenum">
              <a:rPr lang="en-US" smtClean="0"/>
              <a:t>5</a:t>
            </a:fld>
            <a:endParaRPr lang="en-US"/>
          </a:p>
        </p:txBody>
      </p:sp>
    </p:spTree>
    <p:extLst>
      <p:ext uri="{BB962C8B-B14F-4D97-AF65-F5344CB8AC3E}">
        <p14:creationId xmlns:p14="http://schemas.microsoft.com/office/powerpoint/2010/main" val="29381841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t>Read through</a:t>
            </a:r>
          </a:p>
          <a:p>
            <a:endParaRPr lang="en-US" dirty="0"/>
          </a:p>
        </p:txBody>
      </p:sp>
      <p:sp>
        <p:nvSpPr>
          <p:cNvPr id="4" name="Slide Number Placeholder 3"/>
          <p:cNvSpPr>
            <a:spLocks noGrp="1"/>
          </p:cNvSpPr>
          <p:nvPr>
            <p:ph type="sldNum" sz="quarter" idx="5"/>
          </p:nvPr>
        </p:nvSpPr>
        <p:spPr/>
        <p:txBody>
          <a:bodyPr/>
          <a:lstStyle/>
          <a:p>
            <a:fld id="{9A7E4993-2823-3A4B-9E7E-59FDE0F3D860}" type="slidenum">
              <a:rPr lang="en-US" smtClean="0"/>
              <a:t>6</a:t>
            </a:fld>
            <a:endParaRPr lang="en-US"/>
          </a:p>
        </p:txBody>
      </p:sp>
    </p:spTree>
    <p:extLst>
      <p:ext uri="{BB962C8B-B14F-4D97-AF65-F5344CB8AC3E}">
        <p14:creationId xmlns:p14="http://schemas.microsoft.com/office/powerpoint/2010/main" val="1223020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t>Read Through</a:t>
            </a:r>
          </a:p>
          <a:p>
            <a:endParaRPr lang="en-US" dirty="0"/>
          </a:p>
        </p:txBody>
      </p:sp>
      <p:sp>
        <p:nvSpPr>
          <p:cNvPr id="4" name="Slide Number Placeholder 3"/>
          <p:cNvSpPr>
            <a:spLocks noGrp="1"/>
          </p:cNvSpPr>
          <p:nvPr>
            <p:ph type="sldNum" sz="quarter" idx="5"/>
          </p:nvPr>
        </p:nvSpPr>
        <p:spPr/>
        <p:txBody>
          <a:bodyPr/>
          <a:lstStyle/>
          <a:p>
            <a:fld id="{9A7E4993-2823-3A4B-9E7E-59FDE0F3D860}" type="slidenum">
              <a:rPr lang="en-US" smtClean="0"/>
              <a:t>7</a:t>
            </a:fld>
            <a:endParaRPr lang="en-US"/>
          </a:p>
        </p:txBody>
      </p:sp>
    </p:spTree>
    <p:extLst>
      <p:ext uri="{BB962C8B-B14F-4D97-AF65-F5344CB8AC3E}">
        <p14:creationId xmlns:p14="http://schemas.microsoft.com/office/powerpoint/2010/main" val="3660488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t>Read Through</a:t>
            </a:r>
          </a:p>
          <a:p>
            <a:endParaRPr lang="en-US" dirty="0"/>
          </a:p>
        </p:txBody>
      </p:sp>
      <p:sp>
        <p:nvSpPr>
          <p:cNvPr id="4" name="Slide Number Placeholder 3"/>
          <p:cNvSpPr>
            <a:spLocks noGrp="1"/>
          </p:cNvSpPr>
          <p:nvPr>
            <p:ph type="sldNum" sz="quarter" idx="5"/>
          </p:nvPr>
        </p:nvSpPr>
        <p:spPr/>
        <p:txBody>
          <a:bodyPr/>
          <a:lstStyle/>
          <a:p>
            <a:fld id="{9A7E4993-2823-3A4B-9E7E-59FDE0F3D860}" type="slidenum">
              <a:rPr lang="en-US" smtClean="0"/>
              <a:t>8</a:t>
            </a:fld>
            <a:endParaRPr lang="en-US"/>
          </a:p>
        </p:txBody>
      </p:sp>
    </p:spTree>
    <p:extLst>
      <p:ext uri="{BB962C8B-B14F-4D97-AF65-F5344CB8AC3E}">
        <p14:creationId xmlns:p14="http://schemas.microsoft.com/office/powerpoint/2010/main" val="1741674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t>Read Through</a:t>
            </a:r>
          </a:p>
          <a:p>
            <a:endParaRPr lang="en-US" dirty="0"/>
          </a:p>
        </p:txBody>
      </p:sp>
      <p:sp>
        <p:nvSpPr>
          <p:cNvPr id="4" name="Slide Number Placeholder 3"/>
          <p:cNvSpPr>
            <a:spLocks noGrp="1"/>
          </p:cNvSpPr>
          <p:nvPr>
            <p:ph type="sldNum" sz="quarter" idx="5"/>
          </p:nvPr>
        </p:nvSpPr>
        <p:spPr/>
        <p:txBody>
          <a:bodyPr/>
          <a:lstStyle/>
          <a:p>
            <a:fld id="{9A7E4993-2823-3A4B-9E7E-59FDE0F3D860}" type="slidenum">
              <a:rPr lang="en-US" smtClean="0"/>
              <a:t>9</a:t>
            </a:fld>
            <a:endParaRPr lang="en-US"/>
          </a:p>
        </p:txBody>
      </p:sp>
    </p:spTree>
    <p:extLst>
      <p:ext uri="{BB962C8B-B14F-4D97-AF65-F5344CB8AC3E}">
        <p14:creationId xmlns:p14="http://schemas.microsoft.com/office/powerpoint/2010/main" val="1445173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EAA1-62B7-B945-864A-114A1406DFA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4200C9DB-A787-0D4B-AC2F-FA044619AC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7E552822-839E-D846-883D-A5AD0A8629CD}"/>
              </a:ext>
            </a:extLst>
          </p:cNvPr>
          <p:cNvSpPr>
            <a:spLocks noGrp="1"/>
          </p:cNvSpPr>
          <p:nvPr>
            <p:ph type="dt" sz="half" idx="10"/>
          </p:nvPr>
        </p:nvSpPr>
        <p:spPr/>
        <p:txBody>
          <a:bodyPr/>
          <a:lstStyle/>
          <a:p>
            <a:fld id="{CA7FD55C-2C06-FE4C-94D0-F616BA500B86}" type="datetimeFigureOut">
              <a:rPr lang="en-US" smtClean="0"/>
              <a:t>12/23/20</a:t>
            </a:fld>
            <a:endParaRPr lang="en-US"/>
          </a:p>
        </p:txBody>
      </p:sp>
      <p:sp>
        <p:nvSpPr>
          <p:cNvPr id="5" name="Footer Placeholder 4">
            <a:extLst>
              <a:ext uri="{FF2B5EF4-FFF2-40B4-BE49-F238E27FC236}">
                <a16:creationId xmlns:a16="http://schemas.microsoft.com/office/drawing/2014/main" id="{DF2F40F8-7420-B349-8844-0D3DACEFFD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D2426C-E41A-2C45-A461-00ED4A7856C2}"/>
              </a:ext>
            </a:extLst>
          </p:cNvPr>
          <p:cNvSpPr>
            <a:spLocks noGrp="1"/>
          </p:cNvSpPr>
          <p:nvPr>
            <p:ph type="sldNum" sz="quarter" idx="12"/>
          </p:nvPr>
        </p:nvSpPr>
        <p:spPr/>
        <p:txBody>
          <a:bodyPr/>
          <a:lstStyle/>
          <a:p>
            <a:fld id="{DCC8ADA6-B8E0-4244-BE37-641B54303977}" type="slidenum">
              <a:rPr lang="en-US" smtClean="0"/>
              <a:t>‹#›</a:t>
            </a:fld>
            <a:endParaRPr lang="en-US"/>
          </a:p>
        </p:txBody>
      </p:sp>
    </p:spTree>
    <p:extLst>
      <p:ext uri="{BB962C8B-B14F-4D97-AF65-F5344CB8AC3E}">
        <p14:creationId xmlns:p14="http://schemas.microsoft.com/office/powerpoint/2010/main" val="819787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3A759-2261-1948-AF3E-307B8F4723A7}"/>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EF11AEB-2D2A-F643-8371-1C4FEEA9264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57CB819-B64C-5344-95AD-5D78F0D75AB8}"/>
              </a:ext>
            </a:extLst>
          </p:cNvPr>
          <p:cNvSpPr>
            <a:spLocks noGrp="1"/>
          </p:cNvSpPr>
          <p:nvPr>
            <p:ph type="dt" sz="half" idx="10"/>
          </p:nvPr>
        </p:nvSpPr>
        <p:spPr/>
        <p:txBody>
          <a:bodyPr/>
          <a:lstStyle/>
          <a:p>
            <a:fld id="{CA7FD55C-2C06-FE4C-94D0-F616BA500B86}" type="datetimeFigureOut">
              <a:rPr lang="en-US" smtClean="0"/>
              <a:t>12/23/20</a:t>
            </a:fld>
            <a:endParaRPr lang="en-US"/>
          </a:p>
        </p:txBody>
      </p:sp>
      <p:sp>
        <p:nvSpPr>
          <p:cNvPr id="5" name="Footer Placeholder 4">
            <a:extLst>
              <a:ext uri="{FF2B5EF4-FFF2-40B4-BE49-F238E27FC236}">
                <a16:creationId xmlns:a16="http://schemas.microsoft.com/office/drawing/2014/main" id="{7E9B29AE-FB80-734D-9CD0-049688BA87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610E9D-D9FB-A14E-92DB-7EDA9BC8089E}"/>
              </a:ext>
            </a:extLst>
          </p:cNvPr>
          <p:cNvSpPr>
            <a:spLocks noGrp="1"/>
          </p:cNvSpPr>
          <p:nvPr>
            <p:ph type="sldNum" sz="quarter" idx="12"/>
          </p:nvPr>
        </p:nvSpPr>
        <p:spPr/>
        <p:txBody>
          <a:bodyPr/>
          <a:lstStyle/>
          <a:p>
            <a:fld id="{DCC8ADA6-B8E0-4244-BE37-641B54303977}" type="slidenum">
              <a:rPr lang="en-US" smtClean="0"/>
              <a:t>‹#›</a:t>
            </a:fld>
            <a:endParaRPr lang="en-US"/>
          </a:p>
        </p:txBody>
      </p:sp>
    </p:spTree>
    <p:extLst>
      <p:ext uri="{BB962C8B-B14F-4D97-AF65-F5344CB8AC3E}">
        <p14:creationId xmlns:p14="http://schemas.microsoft.com/office/powerpoint/2010/main" val="751309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BACE92-ECFB-4643-8647-7E9C036C8E04}"/>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0D19FD7-F420-E747-A816-175ADE3D997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A92ACD7-7E38-8045-9B57-E98044904934}"/>
              </a:ext>
            </a:extLst>
          </p:cNvPr>
          <p:cNvSpPr>
            <a:spLocks noGrp="1"/>
          </p:cNvSpPr>
          <p:nvPr>
            <p:ph type="dt" sz="half" idx="10"/>
          </p:nvPr>
        </p:nvSpPr>
        <p:spPr/>
        <p:txBody>
          <a:bodyPr/>
          <a:lstStyle/>
          <a:p>
            <a:fld id="{CA7FD55C-2C06-FE4C-94D0-F616BA500B86}" type="datetimeFigureOut">
              <a:rPr lang="en-US" smtClean="0"/>
              <a:t>12/23/20</a:t>
            </a:fld>
            <a:endParaRPr lang="en-US"/>
          </a:p>
        </p:txBody>
      </p:sp>
      <p:sp>
        <p:nvSpPr>
          <p:cNvPr id="5" name="Footer Placeholder 4">
            <a:extLst>
              <a:ext uri="{FF2B5EF4-FFF2-40B4-BE49-F238E27FC236}">
                <a16:creationId xmlns:a16="http://schemas.microsoft.com/office/drawing/2014/main" id="{454C21C3-8013-6847-B10D-B87004E5E8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4BBF22-778E-DC41-ABCB-EEE91E3EB493}"/>
              </a:ext>
            </a:extLst>
          </p:cNvPr>
          <p:cNvSpPr>
            <a:spLocks noGrp="1"/>
          </p:cNvSpPr>
          <p:nvPr>
            <p:ph type="sldNum" sz="quarter" idx="12"/>
          </p:nvPr>
        </p:nvSpPr>
        <p:spPr/>
        <p:txBody>
          <a:bodyPr/>
          <a:lstStyle/>
          <a:p>
            <a:fld id="{DCC8ADA6-B8E0-4244-BE37-641B54303977}" type="slidenum">
              <a:rPr lang="en-US" smtClean="0"/>
              <a:t>‹#›</a:t>
            </a:fld>
            <a:endParaRPr lang="en-US"/>
          </a:p>
        </p:txBody>
      </p:sp>
    </p:spTree>
    <p:extLst>
      <p:ext uri="{BB962C8B-B14F-4D97-AF65-F5344CB8AC3E}">
        <p14:creationId xmlns:p14="http://schemas.microsoft.com/office/powerpoint/2010/main" val="6318975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F26F0-596C-014D-9CA4-F38FAA9AAD3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193AE4D-7090-7047-9908-EF2B247081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3F21593-F91D-9E44-BB11-25F4D91A5977}"/>
              </a:ext>
            </a:extLst>
          </p:cNvPr>
          <p:cNvSpPr>
            <a:spLocks noGrp="1"/>
          </p:cNvSpPr>
          <p:nvPr>
            <p:ph type="dt" sz="half" idx="10"/>
          </p:nvPr>
        </p:nvSpPr>
        <p:spPr/>
        <p:txBody>
          <a:bodyPr/>
          <a:lstStyle/>
          <a:p>
            <a:fld id="{829138EC-2F3A-D54F-BABD-FB1EAE610D4F}" type="datetimeFigureOut">
              <a:rPr lang="en-US" smtClean="0"/>
              <a:t>12/23/20</a:t>
            </a:fld>
            <a:endParaRPr lang="en-US"/>
          </a:p>
        </p:txBody>
      </p:sp>
      <p:sp>
        <p:nvSpPr>
          <p:cNvPr id="5" name="Footer Placeholder 4">
            <a:extLst>
              <a:ext uri="{FF2B5EF4-FFF2-40B4-BE49-F238E27FC236}">
                <a16:creationId xmlns:a16="http://schemas.microsoft.com/office/drawing/2014/main" id="{EC3165A9-2650-1A45-9BF5-051785F42F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AD81DB-5E5A-794E-8958-AECD0AC0A8CE}"/>
              </a:ext>
            </a:extLst>
          </p:cNvPr>
          <p:cNvSpPr>
            <a:spLocks noGrp="1"/>
          </p:cNvSpPr>
          <p:nvPr>
            <p:ph type="sldNum" sz="quarter" idx="12"/>
          </p:nvPr>
        </p:nvSpPr>
        <p:spPr/>
        <p:txBody>
          <a:bodyPr/>
          <a:lstStyle/>
          <a:p>
            <a:fld id="{EC138F36-040E-C940-8323-EE35381B40BE}" type="slidenum">
              <a:rPr lang="en-US" smtClean="0"/>
              <a:t>‹#›</a:t>
            </a:fld>
            <a:endParaRPr lang="en-US"/>
          </a:p>
        </p:txBody>
      </p:sp>
    </p:spTree>
    <p:extLst>
      <p:ext uri="{BB962C8B-B14F-4D97-AF65-F5344CB8AC3E}">
        <p14:creationId xmlns:p14="http://schemas.microsoft.com/office/powerpoint/2010/main" val="493135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C07A7-D353-8745-BC78-4EB90B60DFB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B8F7229-A8BA-B84F-BFB7-7024B13387D0}"/>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B6B027A-4F8D-5448-BF19-5E6F55FB1127}"/>
              </a:ext>
            </a:extLst>
          </p:cNvPr>
          <p:cNvSpPr>
            <a:spLocks noGrp="1"/>
          </p:cNvSpPr>
          <p:nvPr>
            <p:ph type="dt" sz="half" idx="10"/>
          </p:nvPr>
        </p:nvSpPr>
        <p:spPr/>
        <p:txBody>
          <a:bodyPr/>
          <a:lstStyle/>
          <a:p>
            <a:fld id="{829138EC-2F3A-D54F-BABD-FB1EAE610D4F}" type="datetimeFigureOut">
              <a:rPr lang="en-US" smtClean="0"/>
              <a:t>12/23/20</a:t>
            </a:fld>
            <a:endParaRPr lang="en-US"/>
          </a:p>
        </p:txBody>
      </p:sp>
      <p:sp>
        <p:nvSpPr>
          <p:cNvPr id="5" name="Footer Placeholder 4">
            <a:extLst>
              <a:ext uri="{FF2B5EF4-FFF2-40B4-BE49-F238E27FC236}">
                <a16:creationId xmlns:a16="http://schemas.microsoft.com/office/drawing/2014/main" id="{5F28FEA0-D6F3-384E-A7D3-39226479DF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C7C24F-06B9-B141-B2C1-03435240A154}"/>
              </a:ext>
            </a:extLst>
          </p:cNvPr>
          <p:cNvSpPr>
            <a:spLocks noGrp="1"/>
          </p:cNvSpPr>
          <p:nvPr>
            <p:ph type="sldNum" sz="quarter" idx="12"/>
          </p:nvPr>
        </p:nvSpPr>
        <p:spPr/>
        <p:txBody>
          <a:bodyPr/>
          <a:lstStyle/>
          <a:p>
            <a:fld id="{EC138F36-040E-C940-8323-EE35381B40BE}" type="slidenum">
              <a:rPr lang="en-US" smtClean="0"/>
              <a:t>‹#›</a:t>
            </a:fld>
            <a:endParaRPr lang="en-US"/>
          </a:p>
        </p:txBody>
      </p:sp>
    </p:spTree>
    <p:extLst>
      <p:ext uri="{BB962C8B-B14F-4D97-AF65-F5344CB8AC3E}">
        <p14:creationId xmlns:p14="http://schemas.microsoft.com/office/powerpoint/2010/main" val="8280295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C7FA2-9976-BB44-9039-02B1E787D80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3DAE44C4-C09F-474B-B7B0-83AAFF0A0E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9E69D7C-77A8-984A-99A6-D3C4FBD0F347}"/>
              </a:ext>
            </a:extLst>
          </p:cNvPr>
          <p:cNvSpPr>
            <a:spLocks noGrp="1"/>
          </p:cNvSpPr>
          <p:nvPr>
            <p:ph type="dt" sz="half" idx="10"/>
          </p:nvPr>
        </p:nvSpPr>
        <p:spPr/>
        <p:txBody>
          <a:bodyPr/>
          <a:lstStyle/>
          <a:p>
            <a:fld id="{829138EC-2F3A-D54F-BABD-FB1EAE610D4F}" type="datetimeFigureOut">
              <a:rPr lang="en-US" smtClean="0"/>
              <a:t>12/23/20</a:t>
            </a:fld>
            <a:endParaRPr lang="en-US"/>
          </a:p>
        </p:txBody>
      </p:sp>
      <p:sp>
        <p:nvSpPr>
          <p:cNvPr id="5" name="Footer Placeholder 4">
            <a:extLst>
              <a:ext uri="{FF2B5EF4-FFF2-40B4-BE49-F238E27FC236}">
                <a16:creationId xmlns:a16="http://schemas.microsoft.com/office/drawing/2014/main" id="{7A61EF47-E412-9545-9C7E-4612738D94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DD1FEE-7BDE-B649-B0CB-C2E45E3CB6BE}"/>
              </a:ext>
            </a:extLst>
          </p:cNvPr>
          <p:cNvSpPr>
            <a:spLocks noGrp="1"/>
          </p:cNvSpPr>
          <p:nvPr>
            <p:ph type="sldNum" sz="quarter" idx="12"/>
          </p:nvPr>
        </p:nvSpPr>
        <p:spPr/>
        <p:txBody>
          <a:bodyPr/>
          <a:lstStyle/>
          <a:p>
            <a:fld id="{EC138F36-040E-C940-8323-EE35381B40BE}" type="slidenum">
              <a:rPr lang="en-US" smtClean="0"/>
              <a:t>‹#›</a:t>
            </a:fld>
            <a:endParaRPr lang="en-US"/>
          </a:p>
        </p:txBody>
      </p:sp>
    </p:spTree>
    <p:extLst>
      <p:ext uri="{BB962C8B-B14F-4D97-AF65-F5344CB8AC3E}">
        <p14:creationId xmlns:p14="http://schemas.microsoft.com/office/powerpoint/2010/main" val="23887782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0322A-A3C1-8B40-9D80-69EB15587A7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550CE7C-93D4-0044-95F4-C844D485E9E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C43ADC6A-5EBA-1F43-AE41-B4E3E1C5740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C5D77FE1-D188-A449-A52A-5395040B4168}"/>
              </a:ext>
            </a:extLst>
          </p:cNvPr>
          <p:cNvSpPr>
            <a:spLocks noGrp="1"/>
          </p:cNvSpPr>
          <p:nvPr>
            <p:ph type="dt" sz="half" idx="10"/>
          </p:nvPr>
        </p:nvSpPr>
        <p:spPr/>
        <p:txBody>
          <a:bodyPr/>
          <a:lstStyle/>
          <a:p>
            <a:fld id="{829138EC-2F3A-D54F-BABD-FB1EAE610D4F}" type="datetimeFigureOut">
              <a:rPr lang="en-US" smtClean="0"/>
              <a:t>12/23/20</a:t>
            </a:fld>
            <a:endParaRPr lang="en-US"/>
          </a:p>
        </p:txBody>
      </p:sp>
      <p:sp>
        <p:nvSpPr>
          <p:cNvPr id="6" name="Footer Placeholder 5">
            <a:extLst>
              <a:ext uri="{FF2B5EF4-FFF2-40B4-BE49-F238E27FC236}">
                <a16:creationId xmlns:a16="http://schemas.microsoft.com/office/drawing/2014/main" id="{D9BC91E7-B2D3-EE4B-8BF3-C8B50E869A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22072E-3799-A448-BC12-6617BA6CAF0D}"/>
              </a:ext>
            </a:extLst>
          </p:cNvPr>
          <p:cNvSpPr>
            <a:spLocks noGrp="1"/>
          </p:cNvSpPr>
          <p:nvPr>
            <p:ph type="sldNum" sz="quarter" idx="12"/>
          </p:nvPr>
        </p:nvSpPr>
        <p:spPr/>
        <p:txBody>
          <a:bodyPr/>
          <a:lstStyle/>
          <a:p>
            <a:fld id="{EC138F36-040E-C940-8323-EE35381B40BE}" type="slidenum">
              <a:rPr lang="en-US" smtClean="0"/>
              <a:t>‹#›</a:t>
            </a:fld>
            <a:endParaRPr lang="en-US"/>
          </a:p>
        </p:txBody>
      </p:sp>
    </p:spTree>
    <p:extLst>
      <p:ext uri="{BB962C8B-B14F-4D97-AF65-F5344CB8AC3E}">
        <p14:creationId xmlns:p14="http://schemas.microsoft.com/office/powerpoint/2010/main" val="37320804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42AB8-EAA4-964A-978E-093E42E278AE}"/>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89F1312-CC2D-9045-B0BB-72C8CA744F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23BABD4-B18E-4B43-9CAB-0F94570B7E4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01F38AD3-4109-9D43-B4AA-2D654D5474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4772315-0C97-764E-ADFD-D927BB25BC5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EE3BEF55-E575-4F48-B1A1-0A686B5E2AA6}"/>
              </a:ext>
            </a:extLst>
          </p:cNvPr>
          <p:cNvSpPr>
            <a:spLocks noGrp="1"/>
          </p:cNvSpPr>
          <p:nvPr>
            <p:ph type="dt" sz="half" idx="10"/>
          </p:nvPr>
        </p:nvSpPr>
        <p:spPr/>
        <p:txBody>
          <a:bodyPr/>
          <a:lstStyle/>
          <a:p>
            <a:fld id="{829138EC-2F3A-D54F-BABD-FB1EAE610D4F}" type="datetimeFigureOut">
              <a:rPr lang="en-US" smtClean="0"/>
              <a:t>12/23/20</a:t>
            </a:fld>
            <a:endParaRPr lang="en-US"/>
          </a:p>
        </p:txBody>
      </p:sp>
      <p:sp>
        <p:nvSpPr>
          <p:cNvPr id="8" name="Footer Placeholder 7">
            <a:extLst>
              <a:ext uri="{FF2B5EF4-FFF2-40B4-BE49-F238E27FC236}">
                <a16:creationId xmlns:a16="http://schemas.microsoft.com/office/drawing/2014/main" id="{AC393E0B-A8C1-2344-93EE-8F18AB5A3C0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DD07D6-C0A0-A94A-AB51-6D06F8963F67}"/>
              </a:ext>
            </a:extLst>
          </p:cNvPr>
          <p:cNvSpPr>
            <a:spLocks noGrp="1"/>
          </p:cNvSpPr>
          <p:nvPr>
            <p:ph type="sldNum" sz="quarter" idx="12"/>
          </p:nvPr>
        </p:nvSpPr>
        <p:spPr/>
        <p:txBody>
          <a:bodyPr/>
          <a:lstStyle/>
          <a:p>
            <a:fld id="{EC138F36-040E-C940-8323-EE35381B40BE}" type="slidenum">
              <a:rPr lang="en-US" smtClean="0"/>
              <a:t>‹#›</a:t>
            </a:fld>
            <a:endParaRPr lang="en-US"/>
          </a:p>
        </p:txBody>
      </p:sp>
    </p:spTree>
    <p:extLst>
      <p:ext uri="{BB962C8B-B14F-4D97-AF65-F5344CB8AC3E}">
        <p14:creationId xmlns:p14="http://schemas.microsoft.com/office/powerpoint/2010/main" val="18213879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F1E3A-6601-344D-B381-EBAC8FAD1B75}"/>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B77EF8F-3C3C-D146-BF52-9DE9145487D3}"/>
              </a:ext>
            </a:extLst>
          </p:cNvPr>
          <p:cNvSpPr>
            <a:spLocks noGrp="1"/>
          </p:cNvSpPr>
          <p:nvPr>
            <p:ph type="dt" sz="half" idx="10"/>
          </p:nvPr>
        </p:nvSpPr>
        <p:spPr/>
        <p:txBody>
          <a:bodyPr/>
          <a:lstStyle/>
          <a:p>
            <a:fld id="{829138EC-2F3A-D54F-BABD-FB1EAE610D4F}" type="datetimeFigureOut">
              <a:rPr lang="en-US" smtClean="0"/>
              <a:t>12/23/20</a:t>
            </a:fld>
            <a:endParaRPr lang="en-US"/>
          </a:p>
        </p:txBody>
      </p:sp>
      <p:sp>
        <p:nvSpPr>
          <p:cNvPr id="4" name="Footer Placeholder 3">
            <a:extLst>
              <a:ext uri="{FF2B5EF4-FFF2-40B4-BE49-F238E27FC236}">
                <a16:creationId xmlns:a16="http://schemas.microsoft.com/office/drawing/2014/main" id="{204A6908-8E33-614F-B0C8-FFA2F9D7124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3F8791-F2BB-F040-9746-87F651C32FF1}"/>
              </a:ext>
            </a:extLst>
          </p:cNvPr>
          <p:cNvSpPr>
            <a:spLocks noGrp="1"/>
          </p:cNvSpPr>
          <p:nvPr>
            <p:ph type="sldNum" sz="quarter" idx="12"/>
          </p:nvPr>
        </p:nvSpPr>
        <p:spPr/>
        <p:txBody>
          <a:bodyPr/>
          <a:lstStyle/>
          <a:p>
            <a:fld id="{EC138F36-040E-C940-8323-EE35381B40BE}" type="slidenum">
              <a:rPr lang="en-US" smtClean="0"/>
              <a:t>‹#›</a:t>
            </a:fld>
            <a:endParaRPr lang="en-US"/>
          </a:p>
        </p:txBody>
      </p:sp>
    </p:spTree>
    <p:extLst>
      <p:ext uri="{BB962C8B-B14F-4D97-AF65-F5344CB8AC3E}">
        <p14:creationId xmlns:p14="http://schemas.microsoft.com/office/powerpoint/2010/main" val="9266395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CF5AC3-AB98-EC45-9D62-B8AB1DEA7EA5}"/>
              </a:ext>
            </a:extLst>
          </p:cNvPr>
          <p:cNvSpPr>
            <a:spLocks noGrp="1"/>
          </p:cNvSpPr>
          <p:nvPr>
            <p:ph type="dt" sz="half" idx="10"/>
          </p:nvPr>
        </p:nvSpPr>
        <p:spPr/>
        <p:txBody>
          <a:bodyPr/>
          <a:lstStyle/>
          <a:p>
            <a:fld id="{829138EC-2F3A-D54F-BABD-FB1EAE610D4F}" type="datetimeFigureOut">
              <a:rPr lang="en-US" smtClean="0"/>
              <a:t>12/23/20</a:t>
            </a:fld>
            <a:endParaRPr lang="en-US"/>
          </a:p>
        </p:txBody>
      </p:sp>
      <p:sp>
        <p:nvSpPr>
          <p:cNvPr id="3" name="Footer Placeholder 2">
            <a:extLst>
              <a:ext uri="{FF2B5EF4-FFF2-40B4-BE49-F238E27FC236}">
                <a16:creationId xmlns:a16="http://schemas.microsoft.com/office/drawing/2014/main" id="{6F406F73-A0DA-584A-9E3B-049FB97F11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4B50E5F-341F-AC42-B36D-571B39827506}"/>
              </a:ext>
            </a:extLst>
          </p:cNvPr>
          <p:cNvSpPr>
            <a:spLocks noGrp="1"/>
          </p:cNvSpPr>
          <p:nvPr>
            <p:ph type="sldNum" sz="quarter" idx="12"/>
          </p:nvPr>
        </p:nvSpPr>
        <p:spPr/>
        <p:txBody>
          <a:bodyPr/>
          <a:lstStyle/>
          <a:p>
            <a:fld id="{EC138F36-040E-C940-8323-EE35381B40BE}" type="slidenum">
              <a:rPr lang="en-US" smtClean="0"/>
              <a:t>‹#›</a:t>
            </a:fld>
            <a:endParaRPr lang="en-US"/>
          </a:p>
        </p:txBody>
      </p:sp>
    </p:spTree>
    <p:extLst>
      <p:ext uri="{BB962C8B-B14F-4D97-AF65-F5344CB8AC3E}">
        <p14:creationId xmlns:p14="http://schemas.microsoft.com/office/powerpoint/2010/main" val="531993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4F685-7960-034C-B777-DC06E30EF51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ED6A1193-4057-304C-AE90-15360909B9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B309344F-545B-5640-86D8-E532DBE730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07FF733-BA5E-1F42-BECA-4DC8A35D1948}"/>
              </a:ext>
            </a:extLst>
          </p:cNvPr>
          <p:cNvSpPr>
            <a:spLocks noGrp="1"/>
          </p:cNvSpPr>
          <p:nvPr>
            <p:ph type="dt" sz="half" idx="10"/>
          </p:nvPr>
        </p:nvSpPr>
        <p:spPr/>
        <p:txBody>
          <a:bodyPr/>
          <a:lstStyle/>
          <a:p>
            <a:fld id="{829138EC-2F3A-D54F-BABD-FB1EAE610D4F}" type="datetimeFigureOut">
              <a:rPr lang="en-US" smtClean="0"/>
              <a:t>12/23/20</a:t>
            </a:fld>
            <a:endParaRPr lang="en-US"/>
          </a:p>
        </p:txBody>
      </p:sp>
      <p:sp>
        <p:nvSpPr>
          <p:cNvPr id="6" name="Footer Placeholder 5">
            <a:extLst>
              <a:ext uri="{FF2B5EF4-FFF2-40B4-BE49-F238E27FC236}">
                <a16:creationId xmlns:a16="http://schemas.microsoft.com/office/drawing/2014/main" id="{CDE87BD6-E383-FA46-8F2C-B762D8EF49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F36985-C8EB-504D-80BD-7A17F74B0C0B}"/>
              </a:ext>
            </a:extLst>
          </p:cNvPr>
          <p:cNvSpPr>
            <a:spLocks noGrp="1"/>
          </p:cNvSpPr>
          <p:nvPr>
            <p:ph type="sldNum" sz="quarter" idx="12"/>
          </p:nvPr>
        </p:nvSpPr>
        <p:spPr/>
        <p:txBody>
          <a:bodyPr/>
          <a:lstStyle/>
          <a:p>
            <a:fld id="{EC138F36-040E-C940-8323-EE35381B40BE}" type="slidenum">
              <a:rPr lang="en-US" smtClean="0"/>
              <a:t>‹#›</a:t>
            </a:fld>
            <a:endParaRPr lang="en-US"/>
          </a:p>
        </p:txBody>
      </p:sp>
    </p:spTree>
    <p:extLst>
      <p:ext uri="{BB962C8B-B14F-4D97-AF65-F5344CB8AC3E}">
        <p14:creationId xmlns:p14="http://schemas.microsoft.com/office/powerpoint/2010/main" val="3662299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93BE1-8257-324F-8370-AB6371376DD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69BEFCB-A048-E94F-B166-82E4321B5E3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DC62E55-B4D4-B846-AB76-F4C672ABEBD7}"/>
              </a:ext>
            </a:extLst>
          </p:cNvPr>
          <p:cNvSpPr>
            <a:spLocks noGrp="1"/>
          </p:cNvSpPr>
          <p:nvPr>
            <p:ph type="dt" sz="half" idx="10"/>
          </p:nvPr>
        </p:nvSpPr>
        <p:spPr/>
        <p:txBody>
          <a:bodyPr/>
          <a:lstStyle/>
          <a:p>
            <a:fld id="{CA7FD55C-2C06-FE4C-94D0-F616BA500B86}" type="datetimeFigureOut">
              <a:rPr lang="en-US" smtClean="0"/>
              <a:t>12/23/20</a:t>
            </a:fld>
            <a:endParaRPr lang="en-US"/>
          </a:p>
        </p:txBody>
      </p:sp>
      <p:sp>
        <p:nvSpPr>
          <p:cNvPr id="5" name="Footer Placeholder 4">
            <a:extLst>
              <a:ext uri="{FF2B5EF4-FFF2-40B4-BE49-F238E27FC236}">
                <a16:creationId xmlns:a16="http://schemas.microsoft.com/office/drawing/2014/main" id="{CF17C11E-69AA-1F46-AC05-F2E5B92099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A07CF2-EFCA-9241-968F-C0A9D7519E9C}"/>
              </a:ext>
            </a:extLst>
          </p:cNvPr>
          <p:cNvSpPr>
            <a:spLocks noGrp="1"/>
          </p:cNvSpPr>
          <p:nvPr>
            <p:ph type="sldNum" sz="quarter" idx="12"/>
          </p:nvPr>
        </p:nvSpPr>
        <p:spPr/>
        <p:txBody>
          <a:bodyPr/>
          <a:lstStyle/>
          <a:p>
            <a:fld id="{DCC8ADA6-B8E0-4244-BE37-641B54303977}" type="slidenum">
              <a:rPr lang="en-US" smtClean="0"/>
              <a:t>‹#›</a:t>
            </a:fld>
            <a:endParaRPr lang="en-US"/>
          </a:p>
        </p:txBody>
      </p:sp>
    </p:spTree>
    <p:extLst>
      <p:ext uri="{BB962C8B-B14F-4D97-AF65-F5344CB8AC3E}">
        <p14:creationId xmlns:p14="http://schemas.microsoft.com/office/powerpoint/2010/main" val="7653888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A08B0-3F86-114C-ADCF-55AE4BF9C84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053CD8C5-38B7-3A4C-89C1-1901382681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E1D9729-A324-5D45-96F3-C5E4B02A30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5538162-77D9-0648-A6E7-D7F4FE322DFE}"/>
              </a:ext>
            </a:extLst>
          </p:cNvPr>
          <p:cNvSpPr>
            <a:spLocks noGrp="1"/>
          </p:cNvSpPr>
          <p:nvPr>
            <p:ph type="dt" sz="half" idx="10"/>
          </p:nvPr>
        </p:nvSpPr>
        <p:spPr/>
        <p:txBody>
          <a:bodyPr/>
          <a:lstStyle/>
          <a:p>
            <a:fld id="{829138EC-2F3A-D54F-BABD-FB1EAE610D4F}" type="datetimeFigureOut">
              <a:rPr lang="en-US" smtClean="0"/>
              <a:t>12/23/20</a:t>
            </a:fld>
            <a:endParaRPr lang="en-US"/>
          </a:p>
        </p:txBody>
      </p:sp>
      <p:sp>
        <p:nvSpPr>
          <p:cNvPr id="6" name="Footer Placeholder 5">
            <a:extLst>
              <a:ext uri="{FF2B5EF4-FFF2-40B4-BE49-F238E27FC236}">
                <a16:creationId xmlns:a16="http://schemas.microsoft.com/office/drawing/2014/main" id="{F3A148E4-3F97-0145-AEF4-0DEEFF5AA1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9973CB-90DF-7648-8FD3-12BF45735FB4}"/>
              </a:ext>
            </a:extLst>
          </p:cNvPr>
          <p:cNvSpPr>
            <a:spLocks noGrp="1"/>
          </p:cNvSpPr>
          <p:nvPr>
            <p:ph type="sldNum" sz="quarter" idx="12"/>
          </p:nvPr>
        </p:nvSpPr>
        <p:spPr/>
        <p:txBody>
          <a:bodyPr/>
          <a:lstStyle/>
          <a:p>
            <a:fld id="{EC138F36-040E-C940-8323-EE35381B40BE}" type="slidenum">
              <a:rPr lang="en-US" smtClean="0"/>
              <a:t>‹#›</a:t>
            </a:fld>
            <a:endParaRPr lang="en-US"/>
          </a:p>
        </p:txBody>
      </p:sp>
    </p:spTree>
    <p:extLst>
      <p:ext uri="{BB962C8B-B14F-4D97-AF65-F5344CB8AC3E}">
        <p14:creationId xmlns:p14="http://schemas.microsoft.com/office/powerpoint/2010/main" val="39809938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E06FC-FE10-414C-BC6B-9308F64491F1}"/>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B264244-BDB0-9346-9576-28D910C7AEA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67FEEC8-1DB0-5847-B3E3-5F0C12A7E005}"/>
              </a:ext>
            </a:extLst>
          </p:cNvPr>
          <p:cNvSpPr>
            <a:spLocks noGrp="1"/>
          </p:cNvSpPr>
          <p:nvPr>
            <p:ph type="dt" sz="half" idx="10"/>
          </p:nvPr>
        </p:nvSpPr>
        <p:spPr/>
        <p:txBody>
          <a:bodyPr/>
          <a:lstStyle/>
          <a:p>
            <a:fld id="{829138EC-2F3A-D54F-BABD-FB1EAE610D4F}" type="datetimeFigureOut">
              <a:rPr lang="en-US" smtClean="0"/>
              <a:t>12/23/20</a:t>
            </a:fld>
            <a:endParaRPr lang="en-US"/>
          </a:p>
        </p:txBody>
      </p:sp>
      <p:sp>
        <p:nvSpPr>
          <p:cNvPr id="5" name="Footer Placeholder 4">
            <a:extLst>
              <a:ext uri="{FF2B5EF4-FFF2-40B4-BE49-F238E27FC236}">
                <a16:creationId xmlns:a16="http://schemas.microsoft.com/office/drawing/2014/main" id="{FD12D035-6EB0-B848-9C0D-CE28F1F46C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6BAB1D-67F5-0348-9DA4-60D06B529761}"/>
              </a:ext>
            </a:extLst>
          </p:cNvPr>
          <p:cNvSpPr>
            <a:spLocks noGrp="1"/>
          </p:cNvSpPr>
          <p:nvPr>
            <p:ph type="sldNum" sz="quarter" idx="12"/>
          </p:nvPr>
        </p:nvSpPr>
        <p:spPr/>
        <p:txBody>
          <a:bodyPr/>
          <a:lstStyle/>
          <a:p>
            <a:fld id="{EC138F36-040E-C940-8323-EE35381B40BE}" type="slidenum">
              <a:rPr lang="en-US" smtClean="0"/>
              <a:t>‹#›</a:t>
            </a:fld>
            <a:endParaRPr lang="en-US"/>
          </a:p>
        </p:txBody>
      </p:sp>
    </p:spTree>
    <p:extLst>
      <p:ext uri="{BB962C8B-B14F-4D97-AF65-F5344CB8AC3E}">
        <p14:creationId xmlns:p14="http://schemas.microsoft.com/office/powerpoint/2010/main" val="30953070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D98941-88EA-2043-8B8E-284BE316404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52112DD-6AA8-5E46-8A59-C5D30D90040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4087708-BB1B-2D40-8351-45D663367D63}"/>
              </a:ext>
            </a:extLst>
          </p:cNvPr>
          <p:cNvSpPr>
            <a:spLocks noGrp="1"/>
          </p:cNvSpPr>
          <p:nvPr>
            <p:ph type="dt" sz="half" idx="10"/>
          </p:nvPr>
        </p:nvSpPr>
        <p:spPr/>
        <p:txBody>
          <a:bodyPr/>
          <a:lstStyle/>
          <a:p>
            <a:fld id="{829138EC-2F3A-D54F-BABD-FB1EAE610D4F}" type="datetimeFigureOut">
              <a:rPr lang="en-US" smtClean="0"/>
              <a:t>12/23/20</a:t>
            </a:fld>
            <a:endParaRPr lang="en-US"/>
          </a:p>
        </p:txBody>
      </p:sp>
      <p:sp>
        <p:nvSpPr>
          <p:cNvPr id="5" name="Footer Placeholder 4">
            <a:extLst>
              <a:ext uri="{FF2B5EF4-FFF2-40B4-BE49-F238E27FC236}">
                <a16:creationId xmlns:a16="http://schemas.microsoft.com/office/drawing/2014/main" id="{4CB63E03-2AD7-7A49-A5BE-71895B9CE0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A93683-DB04-4F4B-BAFA-947AEB7DEB8A}"/>
              </a:ext>
            </a:extLst>
          </p:cNvPr>
          <p:cNvSpPr>
            <a:spLocks noGrp="1"/>
          </p:cNvSpPr>
          <p:nvPr>
            <p:ph type="sldNum" sz="quarter" idx="12"/>
          </p:nvPr>
        </p:nvSpPr>
        <p:spPr/>
        <p:txBody>
          <a:bodyPr/>
          <a:lstStyle/>
          <a:p>
            <a:fld id="{EC138F36-040E-C940-8323-EE35381B40BE}" type="slidenum">
              <a:rPr lang="en-US" smtClean="0"/>
              <a:t>‹#›</a:t>
            </a:fld>
            <a:endParaRPr lang="en-US"/>
          </a:p>
        </p:txBody>
      </p:sp>
    </p:spTree>
    <p:extLst>
      <p:ext uri="{BB962C8B-B14F-4D97-AF65-F5344CB8AC3E}">
        <p14:creationId xmlns:p14="http://schemas.microsoft.com/office/powerpoint/2010/main" val="2522412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B9A93-B618-8149-8414-DC0A1B47D86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D3C42AE-5C68-4340-A465-645EABE813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F23CBC9-0A62-A54F-A5D1-9CD0CE0DBAB6}"/>
              </a:ext>
            </a:extLst>
          </p:cNvPr>
          <p:cNvSpPr>
            <a:spLocks noGrp="1"/>
          </p:cNvSpPr>
          <p:nvPr>
            <p:ph type="dt" sz="half" idx="10"/>
          </p:nvPr>
        </p:nvSpPr>
        <p:spPr/>
        <p:txBody>
          <a:bodyPr/>
          <a:lstStyle/>
          <a:p>
            <a:fld id="{CA7FD55C-2C06-FE4C-94D0-F616BA500B86}" type="datetimeFigureOut">
              <a:rPr lang="en-US" smtClean="0"/>
              <a:t>12/23/20</a:t>
            </a:fld>
            <a:endParaRPr lang="en-US"/>
          </a:p>
        </p:txBody>
      </p:sp>
      <p:sp>
        <p:nvSpPr>
          <p:cNvPr id="5" name="Footer Placeholder 4">
            <a:extLst>
              <a:ext uri="{FF2B5EF4-FFF2-40B4-BE49-F238E27FC236}">
                <a16:creationId xmlns:a16="http://schemas.microsoft.com/office/drawing/2014/main" id="{18B79F82-071E-8B4C-A159-3F8D35822D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154906-4965-D94A-BC6A-020A57340081}"/>
              </a:ext>
            </a:extLst>
          </p:cNvPr>
          <p:cNvSpPr>
            <a:spLocks noGrp="1"/>
          </p:cNvSpPr>
          <p:nvPr>
            <p:ph type="sldNum" sz="quarter" idx="12"/>
          </p:nvPr>
        </p:nvSpPr>
        <p:spPr/>
        <p:txBody>
          <a:bodyPr/>
          <a:lstStyle/>
          <a:p>
            <a:fld id="{DCC8ADA6-B8E0-4244-BE37-641B54303977}" type="slidenum">
              <a:rPr lang="en-US" smtClean="0"/>
              <a:t>‹#›</a:t>
            </a:fld>
            <a:endParaRPr lang="en-US"/>
          </a:p>
        </p:txBody>
      </p:sp>
    </p:spTree>
    <p:extLst>
      <p:ext uri="{BB962C8B-B14F-4D97-AF65-F5344CB8AC3E}">
        <p14:creationId xmlns:p14="http://schemas.microsoft.com/office/powerpoint/2010/main" val="88475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092AA-6687-A246-B88E-48AF9962CA2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BA956FD-E55F-894B-AA66-8AAD1B6C879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6018D80-7BA7-AE4A-8535-5CB9D0481DC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48A9CC40-DD22-004A-BF7A-F88A2F042611}"/>
              </a:ext>
            </a:extLst>
          </p:cNvPr>
          <p:cNvSpPr>
            <a:spLocks noGrp="1"/>
          </p:cNvSpPr>
          <p:nvPr>
            <p:ph type="dt" sz="half" idx="10"/>
          </p:nvPr>
        </p:nvSpPr>
        <p:spPr/>
        <p:txBody>
          <a:bodyPr/>
          <a:lstStyle/>
          <a:p>
            <a:fld id="{CA7FD55C-2C06-FE4C-94D0-F616BA500B86}" type="datetimeFigureOut">
              <a:rPr lang="en-US" smtClean="0"/>
              <a:t>12/23/20</a:t>
            </a:fld>
            <a:endParaRPr lang="en-US"/>
          </a:p>
        </p:txBody>
      </p:sp>
      <p:sp>
        <p:nvSpPr>
          <p:cNvPr id="6" name="Footer Placeholder 5">
            <a:extLst>
              <a:ext uri="{FF2B5EF4-FFF2-40B4-BE49-F238E27FC236}">
                <a16:creationId xmlns:a16="http://schemas.microsoft.com/office/drawing/2014/main" id="{9843FB78-51BD-1D46-AC3C-8DC42FCC23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5246C0-8B8F-4540-8142-034366482D91}"/>
              </a:ext>
            </a:extLst>
          </p:cNvPr>
          <p:cNvSpPr>
            <a:spLocks noGrp="1"/>
          </p:cNvSpPr>
          <p:nvPr>
            <p:ph type="sldNum" sz="quarter" idx="12"/>
          </p:nvPr>
        </p:nvSpPr>
        <p:spPr/>
        <p:txBody>
          <a:bodyPr/>
          <a:lstStyle/>
          <a:p>
            <a:fld id="{DCC8ADA6-B8E0-4244-BE37-641B54303977}" type="slidenum">
              <a:rPr lang="en-US" smtClean="0"/>
              <a:t>‹#›</a:t>
            </a:fld>
            <a:endParaRPr lang="en-US"/>
          </a:p>
        </p:txBody>
      </p:sp>
    </p:spTree>
    <p:extLst>
      <p:ext uri="{BB962C8B-B14F-4D97-AF65-F5344CB8AC3E}">
        <p14:creationId xmlns:p14="http://schemas.microsoft.com/office/powerpoint/2010/main" val="2900799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F9AE9-8978-EF49-ADE2-4BA6960974AE}"/>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347D65F-FF06-D94D-A2E2-E85C1604F5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2DF9AD82-2266-444B-AB5F-BD588E67AB7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CB1509A3-6578-4242-A939-D34A57CCA2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4EB6891-C87D-1549-B2BC-E48931FCA29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04B5CF0B-6ECE-9545-8FD9-06784F0FD6E4}"/>
              </a:ext>
            </a:extLst>
          </p:cNvPr>
          <p:cNvSpPr>
            <a:spLocks noGrp="1"/>
          </p:cNvSpPr>
          <p:nvPr>
            <p:ph type="dt" sz="half" idx="10"/>
          </p:nvPr>
        </p:nvSpPr>
        <p:spPr/>
        <p:txBody>
          <a:bodyPr/>
          <a:lstStyle/>
          <a:p>
            <a:fld id="{CA7FD55C-2C06-FE4C-94D0-F616BA500B86}" type="datetimeFigureOut">
              <a:rPr lang="en-US" smtClean="0"/>
              <a:t>12/23/20</a:t>
            </a:fld>
            <a:endParaRPr lang="en-US"/>
          </a:p>
        </p:txBody>
      </p:sp>
      <p:sp>
        <p:nvSpPr>
          <p:cNvPr id="8" name="Footer Placeholder 7">
            <a:extLst>
              <a:ext uri="{FF2B5EF4-FFF2-40B4-BE49-F238E27FC236}">
                <a16:creationId xmlns:a16="http://schemas.microsoft.com/office/drawing/2014/main" id="{565DC89C-404C-2D4D-99CB-F3E57C644A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E39FCFE-C52A-174C-842D-923880B24AD9}"/>
              </a:ext>
            </a:extLst>
          </p:cNvPr>
          <p:cNvSpPr>
            <a:spLocks noGrp="1"/>
          </p:cNvSpPr>
          <p:nvPr>
            <p:ph type="sldNum" sz="quarter" idx="12"/>
          </p:nvPr>
        </p:nvSpPr>
        <p:spPr/>
        <p:txBody>
          <a:bodyPr/>
          <a:lstStyle/>
          <a:p>
            <a:fld id="{DCC8ADA6-B8E0-4244-BE37-641B54303977}" type="slidenum">
              <a:rPr lang="en-US" smtClean="0"/>
              <a:t>‹#›</a:t>
            </a:fld>
            <a:endParaRPr lang="en-US"/>
          </a:p>
        </p:txBody>
      </p:sp>
    </p:spTree>
    <p:extLst>
      <p:ext uri="{BB962C8B-B14F-4D97-AF65-F5344CB8AC3E}">
        <p14:creationId xmlns:p14="http://schemas.microsoft.com/office/powerpoint/2010/main" val="2945661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8748B-DE89-DB4D-9617-85EF513BA926}"/>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0126D57B-F259-D949-B760-CE959876755F}"/>
              </a:ext>
            </a:extLst>
          </p:cNvPr>
          <p:cNvSpPr>
            <a:spLocks noGrp="1"/>
          </p:cNvSpPr>
          <p:nvPr>
            <p:ph type="dt" sz="half" idx="10"/>
          </p:nvPr>
        </p:nvSpPr>
        <p:spPr/>
        <p:txBody>
          <a:bodyPr/>
          <a:lstStyle/>
          <a:p>
            <a:fld id="{CA7FD55C-2C06-FE4C-94D0-F616BA500B86}" type="datetimeFigureOut">
              <a:rPr lang="en-US" smtClean="0"/>
              <a:t>12/23/20</a:t>
            </a:fld>
            <a:endParaRPr lang="en-US"/>
          </a:p>
        </p:txBody>
      </p:sp>
      <p:sp>
        <p:nvSpPr>
          <p:cNvPr id="4" name="Footer Placeholder 3">
            <a:extLst>
              <a:ext uri="{FF2B5EF4-FFF2-40B4-BE49-F238E27FC236}">
                <a16:creationId xmlns:a16="http://schemas.microsoft.com/office/drawing/2014/main" id="{B0F6660C-E276-1045-A933-AEBF62D2215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12D6705-C357-2D45-9C9E-6F7D15018871}"/>
              </a:ext>
            </a:extLst>
          </p:cNvPr>
          <p:cNvSpPr>
            <a:spLocks noGrp="1"/>
          </p:cNvSpPr>
          <p:nvPr>
            <p:ph type="sldNum" sz="quarter" idx="12"/>
          </p:nvPr>
        </p:nvSpPr>
        <p:spPr/>
        <p:txBody>
          <a:bodyPr/>
          <a:lstStyle/>
          <a:p>
            <a:fld id="{DCC8ADA6-B8E0-4244-BE37-641B54303977}" type="slidenum">
              <a:rPr lang="en-US" smtClean="0"/>
              <a:t>‹#›</a:t>
            </a:fld>
            <a:endParaRPr lang="en-US"/>
          </a:p>
        </p:txBody>
      </p:sp>
    </p:spTree>
    <p:extLst>
      <p:ext uri="{BB962C8B-B14F-4D97-AF65-F5344CB8AC3E}">
        <p14:creationId xmlns:p14="http://schemas.microsoft.com/office/powerpoint/2010/main" val="393909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630736-FB4F-8F42-B574-65F75338DCDE}"/>
              </a:ext>
            </a:extLst>
          </p:cNvPr>
          <p:cNvSpPr>
            <a:spLocks noGrp="1"/>
          </p:cNvSpPr>
          <p:nvPr>
            <p:ph type="dt" sz="half" idx="10"/>
          </p:nvPr>
        </p:nvSpPr>
        <p:spPr/>
        <p:txBody>
          <a:bodyPr/>
          <a:lstStyle/>
          <a:p>
            <a:fld id="{CA7FD55C-2C06-FE4C-94D0-F616BA500B86}" type="datetimeFigureOut">
              <a:rPr lang="en-US" smtClean="0"/>
              <a:t>12/23/20</a:t>
            </a:fld>
            <a:endParaRPr lang="en-US"/>
          </a:p>
        </p:txBody>
      </p:sp>
      <p:sp>
        <p:nvSpPr>
          <p:cNvPr id="3" name="Footer Placeholder 2">
            <a:extLst>
              <a:ext uri="{FF2B5EF4-FFF2-40B4-BE49-F238E27FC236}">
                <a16:creationId xmlns:a16="http://schemas.microsoft.com/office/drawing/2014/main" id="{019BD851-3CAE-9B4B-A290-025124F7DB2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72FEB0A-A69B-654F-8EE8-2B8E05DFE6DF}"/>
              </a:ext>
            </a:extLst>
          </p:cNvPr>
          <p:cNvSpPr>
            <a:spLocks noGrp="1"/>
          </p:cNvSpPr>
          <p:nvPr>
            <p:ph type="sldNum" sz="quarter" idx="12"/>
          </p:nvPr>
        </p:nvSpPr>
        <p:spPr/>
        <p:txBody>
          <a:bodyPr/>
          <a:lstStyle/>
          <a:p>
            <a:fld id="{DCC8ADA6-B8E0-4244-BE37-641B54303977}" type="slidenum">
              <a:rPr lang="en-US" smtClean="0"/>
              <a:t>‹#›</a:t>
            </a:fld>
            <a:endParaRPr lang="en-US"/>
          </a:p>
        </p:txBody>
      </p:sp>
    </p:spTree>
    <p:extLst>
      <p:ext uri="{BB962C8B-B14F-4D97-AF65-F5344CB8AC3E}">
        <p14:creationId xmlns:p14="http://schemas.microsoft.com/office/powerpoint/2010/main" val="4094935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5F691-E7DF-EF40-BBD6-A957E30B965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82E42DD8-95CA-874B-8273-1BDB875AC5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C0E46D24-3F27-084C-B799-EB26D812DF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2AB825D-8391-1242-B89C-526E0452E168}"/>
              </a:ext>
            </a:extLst>
          </p:cNvPr>
          <p:cNvSpPr>
            <a:spLocks noGrp="1"/>
          </p:cNvSpPr>
          <p:nvPr>
            <p:ph type="dt" sz="half" idx="10"/>
          </p:nvPr>
        </p:nvSpPr>
        <p:spPr/>
        <p:txBody>
          <a:bodyPr/>
          <a:lstStyle/>
          <a:p>
            <a:fld id="{CA7FD55C-2C06-FE4C-94D0-F616BA500B86}" type="datetimeFigureOut">
              <a:rPr lang="en-US" smtClean="0"/>
              <a:t>12/23/20</a:t>
            </a:fld>
            <a:endParaRPr lang="en-US"/>
          </a:p>
        </p:txBody>
      </p:sp>
      <p:sp>
        <p:nvSpPr>
          <p:cNvPr id="6" name="Footer Placeholder 5">
            <a:extLst>
              <a:ext uri="{FF2B5EF4-FFF2-40B4-BE49-F238E27FC236}">
                <a16:creationId xmlns:a16="http://schemas.microsoft.com/office/drawing/2014/main" id="{3F476817-0140-374F-96F4-3E94BAF001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7BB066-912B-E64A-8D89-C76A36407A6F}"/>
              </a:ext>
            </a:extLst>
          </p:cNvPr>
          <p:cNvSpPr>
            <a:spLocks noGrp="1"/>
          </p:cNvSpPr>
          <p:nvPr>
            <p:ph type="sldNum" sz="quarter" idx="12"/>
          </p:nvPr>
        </p:nvSpPr>
        <p:spPr/>
        <p:txBody>
          <a:bodyPr/>
          <a:lstStyle/>
          <a:p>
            <a:fld id="{DCC8ADA6-B8E0-4244-BE37-641B54303977}" type="slidenum">
              <a:rPr lang="en-US" smtClean="0"/>
              <a:t>‹#›</a:t>
            </a:fld>
            <a:endParaRPr lang="en-US"/>
          </a:p>
        </p:txBody>
      </p:sp>
    </p:spTree>
    <p:extLst>
      <p:ext uri="{BB962C8B-B14F-4D97-AF65-F5344CB8AC3E}">
        <p14:creationId xmlns:p14="http://schemas.microsoft.com/office/powerpoint/2010/main" val="3877099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604BB-165D-CF4D-BB30-A5629130EDF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424C3516-5EC2-9A4C-A4CE-B7955A2433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83FF009-7432-7D46-9580-7E11C34C01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7D206E3-4549-DE42-BE7D-021DDE87C2E2}"/>
              </a:ext>
            </a:extLst>
          </p:cNvPr>
          <p:cNvSpPr>
            <a:spLocks noGrp="1"/>
          </p:cNvSpPr>
          <p:nvPr>
            <p:ph type="dt" sz="half" idx="10"/>
          </p:nvPr>
        </p:nvSpPr>
        <p:spPr/>
        <p:txBody>
          <a:bodyPr/>
          <a:lstStyle/>
          <a:p>
            <a:fld id="{CA7FD55C-2C06-FE4C-94D0-F616BA500B86}" type="datetimeFigureOut">
              <a:rPr lang="en-US" smtClean="0"/>
              <a:t>12/23/20</a:t>
            </a:fld>
            <a:endParaRPr lang="en-US"/>
          </a:p>
        </p:txBody>
      </p:sp>
      <p:sp>
        <p:nvSpPr>
          <p:cNvPr id="6" name="Footer Placeholder 5">
            <a:extLst>
              <a:ext uri="{FF2B5EF4-FFF2-40B4-BE49-F238E27FC236}">
                <a16:creationId xmlns:a16="http://schemas.microsoft.com/office/drawing/2014/main" id="{EABF40F0-076E-6542-A353-318E1D645A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7A6E85-44FB-0248-B81B-ACEC2E612DB3}"/>
              </a:ext>
            </a:extLst>
          </p:cNvPr>
          <p:cNvSpPr>
            <a:spLocks noGrp="1"/>
          </p:cNvSpPr>
          <p:nvPr>
            <p:ph type="sldNum" sz="quarter" idx="12"/>
          </p:nvPr>
        </p:nvSpPr>
        <p:spPr/>
        <p:txBody>
          <a:bodyPr/>
          <a:lstStyle/>
          <a:p>
            <a:fld id="{DCC8ADA6-B8E0-4244-BE37-641B54303977}" type="slidenum">
              <a:rPr lang="en-US" smtClean="0"/>
              <a:t>‹#›</a:t>
            </a:fld>
            <a:endParaRPr lang="en-US"/>
          </a:p>
        </p:txBody>
      </p:sp>
    </p:spTree>
    <p:extLst>
      <p:ext uri="{BB962C8B-B14F-4D97-AF65-F5344CB8AC3E}">
        <p14:creationId xmlns:p14="http://schemas.microsoft.com/office/powerpoint/2010/main" val="2954703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D5D2F7-D83C-414A-8124-B4197B8079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4BEC4BD-44BF-8842-8937-2D184449ED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5A5E10A-A140-C948-8274-096633F0A8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D55C-2C06-FE4C-94D0-F616BA500B86}" type="datetimeFigureOut">
              <a:rPr lang="en-US" smtClean="0"/>
              <a:t>12/23/20</a:t>
            </a:fld>
            <a:endParaRPr lang="en-US"/>
          </a:p>
        </p:txBody>
      </p:sp>
      <p:sp>
        <p:nvSpPr>
          <p:cNvPr id="5" name="Footer Placeholder 4">
            <a:extLst>
              <a:ext uri="{FF2B5EF4-FFF2-40B4-BE49-F238E27FC236}">
                <a16:creationId xmlns:a16="http://schemas.microsoft.com/office/drawing/2014/main" id="{1C498BDE-EAB3-274A-B79B-5FC7905CB6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836F5EA-0222-EA43-94E8-BB0F444F96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C8ADA6-B8E0-4244-BE37-641B54303977}" type="slidenum">
              <a:rPr lang="en-US" smtClean="0"/>
              <a:t>‹#›</a:t>
            </a:fld>
            <a:endParaRPr lang="en-US"/>
          </a:p>
        </p:txBody>
      </p:sp>
    </p:spTree>
    <p:extLst>
      <p:ext uri="{BB962C8B-B14F-4D97-AF65-F5344CB8AC3E}">
        <p14:creationId xmlns:p14="http://schemas.microsoft.com/office/powerpoint/2010/main" val="9928759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B9EC07-F4C5-8D45-BEA3-BA15A4B6FF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243E682-E5F5-F447-A8F1-0104CD25EE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C73B300-9321-694A-B539-F917922A23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9138EC-2F3A-D54F-BABD-FB1EAE610D4F}" type="datetimeFigureOut">
              <a:rPr lang="en-US" smtClean="0"/>
              <a:t>12/23/20</a:t>
            </a:fld>
            <a:endParaRPr lang="en-US"/>
          </a:p>
        </p:txBody>
      </p:sp>
      <p:sp>
        <p:nvSpPr>
          <p:cNvPr id="5" name="Footer Placeholder 4">
            <a:extLst>
              <a:ext uri="{FF2B5EF4-FFF2-40B4-BE49-F238E27FC236}">
                <a16:creationId xmlns:a16="http://schemas.microsoft.com/office/drawing/2014/main" id="{60AC6EB3-0836-F948-A410-0F4CEE8615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975BE16-F385-A542-B1EB-DE1A027599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138F36-040E-C940-8323-EE35381B40BE}" type="slidenum">
              <a:rPr lang="en-US" smtClean="0"/>
              <a:t>‹#›</a:t>
            </a:fld>
            <a:endParaRPr lang="en-US"/>
          </a:p>
        </p:txBody>
      </p:sp>
    </p:spTree>
    <p:extLst>
      <p:ext uri="{BB962C8B-B14F-4D97-AF65-F5344CB8AC3E}">
        <p14:creationId xmlns:p14="http://schemas.microsoft.com/office/powerpoint/2010/main" val="7469085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E65F8C6-3BD4-EB41-AE45-9AD2B3B76F12}"/>
              </a:ext>
            </a:extLst>
          </p:cNvPr>
          <p:cNvSpPr txBox="1"/>
          <p:nvPr/>
        </p:nvSpPr>
        <p:spPr>
          <a:xfrm>
            <a:off x="370703" y="1742303"/>
            <a:ext cx="8882627" cy="1200329"/>
          </a:xfrm>
          <a:prstGeom prst="rect">
            <a:avLst/>
          </a:prstGeom>
          <a:noFill/>
        </p:spPr>
        <p:txBody>
          <a:bodyPr wrap="square" rtlCol="0">
            <a:spAutoFit/>
          </a:bodyPr>
          <a:lstStyle/>
          <a:p>
            <a:r>
              <a:rPr lang="en-US" sz="7200" dirty="0">
                <a:latin typeface="Arial" panose="020B0604020202020204" pitchFamily="34" charset="0"/>
                <a:cs typeface="Arial" panose="020B0604020202020204" pitchFamily="34" charset="0"/>
              </a:rPr>
              <a:t>CV Writing Skills</a:t>
            </a:r>
          </a:p>
        </p:txBody>
      </p:sp>
      <p:sp>
        <p:nvSpPr>
          <p:cNvPr id="7" name="TextBox 6">
            <a:extLst>
              <a:ext uri="{FF2B5EF4-FFF2-40B4-BE49-F238E27FC236}">
                <a16:creationId xmlns:a16="http://schemas.microsoft.com/office/drawing/2014/main" id="{69DA14FB-5BE5-324E-881D-5CAE5128E712}"/>
              </a:ext>
            </a:extLst>
          </p:cNvPr>
          <p:cNvSpPr txBox="1"/>
          <p:nvPr/>
        </p:nvSpPr>
        <p:spPr>
          <a:xfrm>
            <a:off x="370703" y="2942632"/>
            <a:ext cx="8882627"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Employability Workshop</a:t>
            </a:r>
          </a:p>
        </p:txBody>
      </p:sp>
    </p:spTree>
    <p:extLst>
      <p:ext uri="{BB962C8B-B14F-4D97-AF65-F5344CB8AC3E}">
        <p14:creationId xmlns:p14="http://schemas.microsoft.com/office/powerpoint/2010/main" val="3034010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BB714-1423-FF45-9CED-2A5A523CA30F}"/>
              </a:ext>
            </a:extLst>
          </p:cNvPr>
          <p:cNvSpPr txBox="1">
            <a:spLocks/>
          </p:cNvSpPr>
          <p:nvPr/>
        </p:nvSpPr>
        <p:spPr bwMode="auto">
          <a:xfrm>
            <a:off x="0" y="1165225"/>
            <a:ext cx="12192000" cy="819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altLang="en-US" sz="5800" b="1" dirty="0">
                <a:latin typeface="Arial" panose="020B0604020202020204" pitchFamily="34" charset="0"/>
                <a:cs typeface="Arial" panose="020B0604020202020204" pitchFamily="34" charset="0"/>
              </a:rPr>
              <a:t>Challenge</a:t>
            </a:r>
            <a:br>
              <a:rPr lang="en-GB" altLang="en-US" dirty="0"/>
            </a:br>
            <a:endParaRPr lang="en-GB" altLang="en-US" dirty="0"/>
          </a:p>
        </p:txBody>
      </p:sp>
      <p:sp>
        <p:nvSpPr>
          <p:cNvPr id="3" name="Content Placeholder 2">
            <a:extLst>
              <a:ext uri="{FF2B5EF4-FFF2-40B4-BE49-F238E27FC236}">
                <a16:creationId xmlns:a16="http://schemas.microsoft.com/office/drawing/2014/main" id="{83C7CA40-371D-1A42-8D9D-FB2335B02207}"/>
              </a:ext>
            </a:extLst>
          </p:cNvPr>
          <p:cNvSpPr txBox="1">
            <a:spLocks/>
          </p:cNvSpPr>
          <p:nvPr/>
        </p:nvSpPr>
        <p:spPr>
          <a:xfrm>
            <a:off x="406400" y="2166937"/>
            <a:ext cx="8763000" cy="29511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buFont typeface="Arial" charset="0"/>
              <a:buNone/>
              <a:defRPr/>
            </a:pPr>
            <a:r>
              <a:rPr lang="en-GB" dirty="0"/>
              <a:t>Good CV vs. Bad CV</a:t>
            </a:r>
          </a:p>
          <a:p>
            <a:pPr algn="l">
              <a:buFont typeface="Arial" charset="0"/>
              <a:buNone/>
              <a:defRPr/>
            </a:pPr>
            <a:r>
              <a:rPr lang="en-GB" dirty="0"/>
              <a:t>Can you spot the difference?</a:t>
            </a:r>
          </a:p>
          <a:p>
            <a:pPr algn="l">
              <a:buFont typeface="Arial" charset="0"/>
              <a:buNone/>
              <a:defRPr/>
            </a:pPr>
            <a:endParaRPr lang="en-GB" dirty="0"/>
          </a:p>
          <a:p>
            <a:pPr algn="l">
              <a:buFont typeface="Arial" charset="0"/>
              <a:buNone/>
              <a:defRPr/>
            </a:pPr>
            <a:r>
              <a:rPr lang="en-GB" dirty="0"/>
              <a:t>In your groups look at the two CV examples.  Highlight any mistakes and good practice then feedback to the rest of the group.</a:t>
            </a:r>
          </a:p>
        </p:txBody>
      </p:sp>
    </p:spTree>
    <p:extLst>
      <p:ext uri="{BB962C8B-B14F-4D97-AF65-F5344CB8AC3E}">
        <p14:creationId xmlns:p14="http://schemas.microsoft.com/office/powerpoint/2010/main" val="4198562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26B4B-34F5-E741-B80D-1F877D5E4039}"/>
              </a:ext>
            </a:extLst>
          </p:cNvPr>
          <p:cNvSpPr txBox="1">
            <a:spLocks/>
          </p:cNvSpPr>
          <p:nvPr/>
        </p:nvSpPr>
        <p:spPr bwMode="auto">
          <a:xfrm>
            <a:off x="0" y="1166813"/>
            <a:ext cx="12192000" cy="6445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altLang="en-US" sz="3200" b="1" dirty="0">
                <a:latin typeface="Arial" panose="020B0604020202020204" pitchFamily="34" charset="0"/>
                <a:cs typeface="Arial" panose="020B0604020202020204" pitchFamily="34" charset="0"/>
              </a:rPr>
              <a:t>Questions</a:t>
            </a:r>
          </a:p>
        </p:txBody>
      </p:sp>
      <p:sp>
        <p:nvSpPr>
          <p:cNvPr id="3" name="Content Placeholder 2">
            <a:extLst>
              <a:ext uri="{FF2B5EF4-FFF2-40B4-BE49-F238E27FC236}">
                <a16:creationId xmlns:a16="http://schemas.microsoft.com/office/drawing/2014/main" id="{7758569F-5E51-E34C-8CFC-66E9C99FFCFA}"/>
              </a:ext>
            </a:extLst>
          </p:cNvPr>
          <p:cNvSpPr txBox="1">
            <a:spLocks/>
          </p:cNvSpPr>
          <p:nvPr/>
        </p:nvSpPr>
        <p:spPr bwMode="auto">
          <a:xfrm>
            <a:off x="406400" y="1993900"/>
            <a:ext cx="8331200" cy="30527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altLang="en-US" dirty="0"/>
              <a:t>1.  How long should my CV be?</a:t>
            </a:r>
          </a:p>
          <a:p>
            <a:pPr algn="l"/>
            <a:r>
              <a:rPr lang="en-GB" altLang="en-US" dirty="0">
                <a:solidFill>
                  <a:srgbClr val="FF0000"/>
                </a:solidFill>
              </a:rPr>
              <a:t>No more than 2 pages and have line spaces between each section</a:t>
            </a:r>
          </a:p>
          <a:p>
            <a:pPr algn="l"/>
            <a:endParaRPr lang="en-GB" altLang="en-US" dirty="0">
              <a:solidFill>
                <a:srgbClr val="FF0000"/>
              </a:solidFill>
            </a:endParaRPr>
          </a:p>
          <a:p>
            <a:pPr algn="l"/>
            <a:r>
              <a:rPr lang="en-GB" altLang="en-US" dirty="0"/>
              <a:t>2.  What kind of writing style should I use?</a:t>
            </a:r>
          </a:p>
          <a:p>
            <a:pPr algn="l"/>
            <a:r>
              <a:rPr lang="en-GB" altLang="en-US" dirty="0">
                <a:solidFill>
                  <a:srgbClr val="FF0000"/>
                </a:solidFill>
              </a:rPr>
              <a:t>It should be concise and easy to read</a:t>
            </a:r>
          </a:p>
        </p:txBody>
      </p:sp>
    </p:spTree>
    <p:extLst>
      <p:ext uri="{BB962C8B-B14F-4D97-AF65-F5344CB8AC3E}">
        <p14:creationId xmlns:p14="http://schemas.microsoft.com/office/powerpoint/2010/main" val="3097218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8F183-EDA5-F64B-8DCA-7D41160FD770}"/>
              </a:ext>
            </a:extLst>
          </p:cNvPr>
          <p:cNvSpPr txBox="1">
            <a:spLocks/>
          </p:cNvSpPr>
          <p:nvPr/>
        </p:nvSpPr>
        <p:spPr bwMode="auto">
          <a:xfrm>
            <a:off x="0" y="1201738"/>
            <a:ext cx="12192000" cy="6270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altLang="en-US" sz="3200" b="1" dirty="0">
                <a:latin typeface="Arial" panose="020B0604020202020204" pitchFamily="34" charset="0"/>
                <a:cs typeface="Arial" panose="020B0604020202020204" pitchFamily="34" charset="0"/>
              </a:rPr>
              <a:t>Questions</a:t>
            </a:r>
          </a:p>
        </p:txBody>
      </p:sp>
      <p:sp>
        <p:nvSpPr>
          <p:cNvPr id="3" name="Content Placeholder 2">
            <a:extLst>
              <a:ext uri="{FF2B5EF4-FFF2-40B4-BE49-F238E27FC236}">
                <a16:creationId xmlns:a16="http://schemas.microsoft.com/office/drawing/2014/main" id="{B512CE4A-1751-954F-9A48-94A002284E92}"/>
              </a:ext>
            </a:extLst>
          </p:cNvPr>
          <p:cNvSpPr txBox="1">
            <a:spLocks/>
          </p:cNvSpPr>
          <p:nvPr/>
        </p:nvSpPr>
        <p:spPr>
          <a:xfrm>
            <a:off x="482600" y="2070101"/>
            <a:ext cx="8788400" cy="31623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buFont typeface="Arial" charset="0"/>
              <a:buNone/>
              <a:defRPr/>
            </a:pPr>
            <a:r>
              <a:rPr lang="en-GB" dirty="0"/>
              <a:t>3.  Do I need a different CV for different jobs</a:t>
            </a:r>
          </a:p>
          <a:p>
            <a:pPr algn="l">
              <a:buFont typeface="Arial" charset="0"/>
              <a:buNone/>
              <a:defRPr/>
            </a:pPr>
            <a:r>
              <a:rPr lang="en-GB" dirty="0">
                <a:solidFill>
                  <a:srgbClr val="FF0000"/>
                </a:solidFill>
              </a:rPr>
              <a:t>Your CV should be tailored for the job that you are applying for, matching your skills and experience to the requirements of the job.</a:t>
            </a:r>
          </a:p>
          <a:p>
            <a:pPr algn="l">
              <a:buFont typeface="Arial" charset="0"/>
              <a:buNone/>
              <a:defRPr/>
            </a:pPr>
            <a:endParaRPr lang="en-GB" dirty="0"/>
          </a:p>
          <a:p>
            <a:pPr marL="514350" indent="-514350" algn="l">
              <a:buFont typeface="Arial" charset="0"/>
              <a:buAutoNum type="arabicPeriod" startAt="4"/>
              <a:defRPr/>
            </a:pPr>
            <a:r>
              <a:rPr lang="en-GB" dirty="0"/>
              <a:t>Does everyone stretch the truth on their CV?</a:t>
            </a:r>
          </a:p>
          <a:p>
            <a:pPr algn="l">
              <a:buFont typeface="Arial" charset="0"/>
              <a:buNone/>
              <a:defRPr/>
            </a:pPr>
            <a:r>
              <a:rPr lang="en-GB" dirty="0">
                <a:solidFill>
                  <a:srgbClr val="FF0000"/>
                </a:solidFill>
              </a:rPr>
              <a:t>There is a difference between selling yourself and inventing things.</a:t>
            </a:r>
          </a:p>
          <a:p>
            <a:pPr marL="514350" indent="-514350">
              <a:buFont typeface="Arial" charset="0"/>
              <a:buAutoNum type="arabicPeriod" startAt="4"/>
              <a:defRPr/>
            </a:pPr>
            <a:endParaRPr lang="en-GB" dirty="0"/>
          </a:p>
          <a:p>
            <a:pPr>
              <a:buFont typeface="Arial" charset="0"/>
              <a:buNone/>
              <a:defRPr/>
            </a:pPr>
            <a:endParaRPr lang="en-GB" dirty="0"/>
          </a:p>
        </p:txBody>
      </p:sp>
    </p:spTree>
    <p:extLst>
      <p:ext uri="{BB962C8B-B14F-4D97-AF65-F5344CB8AC3E}">
        <p14:creationId xmlns:p14="http://schemas.microsoft.com/office/powerpoint/2010/main" val="2418032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23071-F481-864D-8D06-8A51EA1E3B4B}"/>
              </a:ext>
            </a:extLst>
          </p:cNvPr>
          <p:cNvSpPr txBox="1">
            <a:spLocks/>
          </p:cNvSpPr>
          <p:nvPr/>
        </p:nvSpPr>
        <p:spPr bwMode="auto">
          <a:xfrm>
            <a:off x="0" y="1222375"/>
            <a:ext cx="12192000" cy="7667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altLang="en-US" sz="3200" b="1" dirty="0">
                <a:latin typeface="Arial" panose="020B0604020202020204" pitchFamily="34" charset="0"/>
                <a:cs typeface="Arial" panose="020B0604020202020204" pitchFamily="34" charset="0"/>
              </a:rPr>
              <a:t>Now have a go</a:t>
            </a:r>
          </a:p>
        </p:txBody>
      </p:sp>
      <p:sp>
        <p:nvSpPr>
          <p:cNvPr id="3" name="Content Placeholder 2">
            <a:extLst>
              <a:ext uri="{FF2B5EF4-FFF2-40B4-BE49-F238E27FC236}">
                <a16:creationId xmlns:a16="http://schemas.microsoft.com/office/drawing/2014/main" id="{FD800905-AD3C-C940-88AF-806B024031AE}"/>
              </a:ext>
            </a:extLst>
          </p:cNvPr>
          <p:cNvSpPr txBox="1">
            <a:spLocks/>
          </p:cNvSpPr>
          <p:nvPr/>
        </p:nvSpPr>
        <p:spPr bwMode="auto">
          <a:xfrm>
            <a:off x="444500" y="2171701"/>
            <a:ext cx="11137900" cy="195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altLang="en-US" dirty="0"/>
              <a:t>Write a CV</a:t>
            </a:r>
          </a:p>
          <a:p>
            <a:pPr algn="l"/>
            <a:r>
              <a:rPr lang="en-GB" altLang="en-US" dirty="0"/>
              <a:t>Use the job profile for a Customer Service Assistant role to help you tailor your CV</a:t>
            </a:r>
          </a:p>
          <a:p>
            <a:pPr algn="l"/>
            <a:endParaRPr lang="en-GB" altLang="en-US" dirty="0"/>
          </a:p>
          <a:p>
            <a:pPr algn="l"/>
            <a:r>
              <a:rPr lang="en-GB" altLang="en-US" dirty="0"/>
              <a:t>If you have already written a CV use the job profile to make sure it is tailored to this role</a:t>
            </a:r>
          </a:p>
        </p:txBody>
      </p:sp>
    </p:spTree>
    <p:extLst>
      <p:ext uri="{BB962C8B-B14F-4D97-AF65-F5344CB8AC3E}">
        <p14:creationId xmlns:p14="http://schemas.microsoft.com/office/powerpoint/2010/main" val="38452860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6">
            <a:extLst>
              <a:ext uri="{FF2B5EF4-FFF2-40B4-BE49-F238E27FC236}">
                <a16:creationId xmlns:a16="http://schemas.microsoft.com/office/drawing/2014/main" id="{8B63E4E1-4113-F449-A2CD-D277348492EF}"/>
              </a:ext>
            </a:extLst>
          </p:cNvPr>
          <p:cNvSpPr>
            <a:spLocks noGrp="1"/>
          </p:cNvSpPr>
          <p:nvPr>
            <p:ph type="ctrTitle"/>
          </p:nvPr>
        </p:nvSpPr>
        <p:spPr>
          <a:xfrm>
            <a:off x="0" y="2511425"/>
            <a:ext cx="12192000" cy="917575"/>
          </a:xfrm>
        </p:spPr>
        <p:txBody>
          <a:bodyPr/>
          <a:lstStyle/>
          <a:p>
            <a:r>
              <a:rPr lang="en-GB" altLang="en-US" b="1" dirty="0">
                <a:solidFill>
                  <a:schemeClr val="tx1"/>
                </a:solidFill>
                <a:latin typeface="Arial" panose="020B0604020202020204" pitchFamily="34" charset="0"/>
                <a:cs typeface="Arial" panose="020B0604020202020204" pitchFamily="34" charset="0"/>
              </a:rPr>
              <a:t>Thank you</a:t>
            </a:r>
          </a:p>
        </p:txBody>
      </p:sp>
    </p:spTree>
    <p:extLst>
      <p:ext uri="{BB962C8B-B14F-4D97-AF65-F5344CB8AC3E}">
        <p14:creationId xmlns:p14="http://schemas.microsoft.com/office/powerpoint/2010/main" val="481813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264E1-181A-5C47-92A4-E8B1F53CC4ED}"/>
              </a:ext>
            </a:extLst>
          </p:cNvPr>
          <p:cNvSpPr txBox="1">
            <a:spLocks/>
          </p:cNvSpPr>
          <p:nvPr/>
        </p:nvSpPr>
        <p:spPr bwMode="auto">
          <a:xfrm>
            <a:off x="0" y="1184275"/>
            <a:ext cx="12192000" cy="8096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altLang="en-US" sz="3200" b="1" dirty="0">
                <a:latin typeface="Arial" panose="020B0604020202020204" pitchFamily="34" charset="0"/>
                <a:cs typeface="Arial" panose="020B0604020202020204" pitchFamily="34" charset="0"/>
              </a:rPr>
              <a:t>Group Task –  What should a CV Look like?</a:t>
            </a:r>
          </a:p>
        </p:txBody>
      </p:sp>
      <p:sp>
        <p:nvSpPr>
          <p:cNvPr id="3" name="Content Placeholder 2">
            <a:extLst>
              <a:ext uri="{FF2B5EF4-FFF2-40B4-BE49-F238E27FC236}">
                <a16:creationId xmlns:a16="http://schemas.microsoft.com/office/drawing/2014/main" id="{96A757A4-2887-504B-80C2-0012FBAE6B9C}"/>
              </a:ext>
            </a:extLst>
          </p:cNvPr>
          <p:cNvSpPr txBox="1">
            <a:spLocks/>
          </p:cNvSpPr>
          <p:nvPr/>
        </p:nvSpPr>
        <p:spPr>
          <a:xfrm>
            <a:off x="317500" y="1993900"/>
            <a:ext cx="8394700" cy="4525963"/>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buFont typeface="Arial" charset="0"/>
              <a:buNone/>
              <a:defRPr/>
            </a:pPr>
            <a:endParaRPr lang="en-GB" sz="2800" dirty="0">
              <a:solidFill>
                <a:srgbClr val="0070C0"/>
              </a:solidFill>
              <a:latin typeface="Arial" panose="020B0604020202020204" pitchFamily="34" charset="0"/>
              <a:cs typeface="Arial" panose="020B0604020202020204" pitchFamily="34" charset="0"/>
            </a:endParaRPr>
          </a:p>
          <a:p>
            <a:pPr algn="l">
              <a:buFont typeface="Arial" charset="0"/>
              <a:buNone/>
              <a:defRPr/>
            </a:pPr>
            <a:r>
              <a:rPr lang="en-GB" sz="2800" dirty="0">
                <a:latin typeface="Arial" panose="020B0604020202020204" pitchFamily="34" charset="0"/>
                <a:cs typeface="Arial" panose="020B0604020202020204" pitchFamily="34" charset="0"/>
              </a:rPr>
              <a:t>In small groups discuss the following questions:</a:t>
            </a:r>
          </a:p>
          <a:p>
            <a:pPr algn="l">
              <a:buFont typeface="Arial" charset="0"/>
              <a:buNone/>
              <a:defRPr/>
            </a:pPr>
            <a:endParaRPr lang="en-GB" sz="2800" dirty="0">
              <a:latin typeface="Arial" panose="020B0604020202020204" pitchFamily="34" charset="0"/>
              <a:cs typeface="Arial" panose="020B0604020202020204" pitchFamily="34" charset="0"/>
            </a:endParaRPr>
          </a:p>
          <a:p>
            <a:pPr marL="457200" indent="-457200" algn="l">
              <a:buFont typeface="Arial" panose="020B0604020202020204" pitchFamily="34" charset="0"/>
              <a:buChar char="•"/>
              <a:defRPr/>
            </a:pPr>
            <a:r>
              <a:rPr lang="en-GB" sz="2800" dirty="0">
                <a:latin typeface="Arial" panose="020B0604020202020204" pitchFamily="34" charset="0"/>
                <a:cs typeface="Arial" panose="020B0604020202020204" pitchFamily="34" charset="0"/>
              </a:rPr>
              <a:t>What are the aims of a CV?</a:t>
            </a:r>
          </a:p>
          <a:p>
            <a:pPr marL="457200" indent="-457200" algn="l">
              <a:buFont typeface="Arial" panose="020B0604020202020204" pitchFamily="34" charset="0"/>
              <a:buChar char="•"/>
              <a:defRPr/>
            </a:pPr>
            <a:r>
              <a:rPr lang="en-GB" sz="2800" dirty="0">
                <a:latin typeface="Arial" panose="020B0604020202020204" pitchFamily="34" charset="0"/>
                <a:cs typeface="Arial" panose="020B0604020202020204" pitchFamily="34" charset="0"/>
              </a:rPr>
              <a:t>What does a cv look like?</a:t>
            </a:r>
          </a:p>
          <a:p>
            <a:pPr marL="457200" indent="-457200" algn="l">
              <a:buFont typeface="Arial" panose="020B0604020202020204" pitchFamily="34" charset="0"/>
              <a:buChar char="•"/>
              <a:defRPr/>
            </a:pPr>
            <a:r>
              <a:rPr lang="en-GB" sz="2800" dirty="0">
                <a:latin typeface="Arial" panose="020B0604020202020204" pitchFamily="34" charset="0"/>
                <a:cs typeface="Arial" panose="020B0604020202020204" pitchFamily="34" charset="0"/>
              </a:rPr>
              <a:t>What should be included in a CV?</a:t>
            </a:r>
          </a:p>
          <a:p>
            <a:pPr marL="457200" indent="-457200" algn="l">
              <a:buFont typeface="Arial" panose="020B0604020202020204" pitchFamily="34" charset="0"/>
              <a:buChar char="•"/>
              <a:defRPr/>
            </a:pPr>
            <a:r>
              <a:rPr lang="en-GB" sz="2800" dirty="0">
                <a:latin typeface="Arial" panose="020B0604020202020204" pitchFamily="34" charset="0"/>
                <a:cs typeface="Arial" panose="020B0604020202020204" pitchFamily="34" charset="0"/>
              </a:rPr>
              <a:t>What should not be included in a CV</a:t>
            </a:r>
          </a:p>
          <a:p>
            <a:pPr algn="l">
              <a:buFont typeface="Arial" charset="0"/>
              <a:buNone/>
              <a:defRPr/>
            </a:pPr>
            <a:endParaRPr lang="en-GB" sz="2800" dirty="0">
              <a:latin typeface="Arial" panose="020B0604020202020204" pitchFamily="34" charset="0"/>
              <a:cs typeface="Arial" panose="020B0604020202020204" pitchFamily="34" charset="0"/>
            </a:endParaRPr>
          </a:p>
          <a:p>
            <a:pPr algn="l">
              <a:buFont typeface="Arial" charset="0"/>
              <a:buNone/>
              <a:defRPr/>
            </a:pPr>
            <a:r>
              <a:rPr lang="en-GB" sz="2800" dirty="0">
                <a:latin typeface="Arial" panose="020B0604020202020204" pitchFamily="34" charset="0"/>
                <a:cs typeface="Arial" panose="020B0604020202020204" pitchFamily="34" charset="0"/>
              </a:rPr>
              <a:t>Feedback and discuss with the group</a:t>
            </a:r>
          </a:p>
        </p:txBody>
      </p:sp>
    </p:spTree>
    <p:extLst>
      <p:ext uri="{BB962C8B-B14F-4D97-AF65-F5344CB8AC3E}">
        <p14:creationId xmlns:p14="http://schemas.microsoft.com/office/powerpoint/2010/main" val="72122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BFDD4-F4D9-FF4A-B9EC-5D4D2B0474AC}"/>
              </a:ext>
            </a:extLst>
          </p:cNvPr>
          <p:cNvSpPr txBox="1">
            <a:spLocks/>
          </p:cNvSpPr>
          <p:nvPr/>
        </p:nvSpPr>
        <p:spPr bwMode="auto">
          <a:xfrm>
            <a:off x="0" y="1217613"/>
            <a:ext cx="12192000" cy="7842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altLang="en-US" sz="3200" b="1" dirty="0">
                <a:latin typeface="Arial" panose="020B0604020202020204" pitchFamily="34" charset="0"/>
                <a:cs typeface="Arial" panose="020B0604020202020204" pitchFamily="34" charset="0"/>
              </a:rPr>
              <a:t>CV by Section</a:t>
            </a:r>
          </a:p>
        </p:txBody>
      </p:sp>
      <p:sp>
        <p:nvSpPr>
          <p:cNvPr id="3" name="Content Placeholder 2">
            <a:extLst>
              <a:ext uri="{FF2B5EF4-FFF2-40B4-BE49-F238E27FC236}">
                <a16:creationId xmlns:a16="http://schemas.microsoft.com/office/drawing/2014/main" id="{3D08574D-792E-E045-920D-1BF42FDD2F8C}"/>
              </a:ext>
            </a:extLst>
          </p:cNvPr>
          <p:cNvSpPr txBox="1">
            <a:spLocks/>
          </p:cNvSpPr>
          <p:nvPr/>
        </p:nvSpPr>
        <p:spPr bwMode="auto">
          <a:xfrm>
            <a:off x="342900" y="2463801"/>
            <a:ext cx="6235700" cy="28067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altLang="en-US" dirty="0">
                <a:latin typeface="Arial" panose="020B0604020202020204" pitchFamily="34" charset="0"/>
                <a:cs typeface="Arial" panose="020B0604020202020204" pitchFamily="34" charset="0"/>
              </a:rPr>
              <a:t>Personal Details</a:t>
            </a:r>
          </a:p>
          <a:p>
            <a:pPr marL="342900" indent="-342900" algn="l">
              <a:buFont typeface="Arial" panose="020B0604020202020204" pitchFamily="34" charset="0"/>
              <a:buChar char="•"/>
            </a:pPr>
            <a:r>
              <a:rPr lang="en-GB" altLang="en-US" dirty="0">
                <a:latin typeface="Arial" panose="020B0604020202020204" pitchFamily="34" charset="0"/>
                <a:cs typeface="Arial" panose="020B0604020202020204" pitchFamily="34" charset="0"/>
              </a:rPr>
              <a:t>Personal Profile</a:t>
            </a:r>
          </a:p>
          <a:p>
            <a:pPr marL="342900" indent="-342900" algn="l">
              <a:buFont typeface="Arial" panose="020B0604020202020204" pitchFamily="34" charset="0"/>
              <a:buChar char="•"/>
            </a:pPr>
            <a:r>
              <a:rPr lang="en-GB" altLang="en-US" dirty="0">
                <a:latin typeface="Arial" panose="020B0604020202020204" pitchFamily="34" charset="0"/>
                <a:cs typeface="Arial" panose="020B0604020202020204" pitchFamily="34" charset="0"/>
              </a:rPr>
              <a:t>Employment history and work experience</a:t>
            </a:r>
          </a:p>
          <a:p>
            <a:pPr marL="342900" indent="-342900" algn="l">
              <a:buFont typeface="Arial" panose="020B0604020202020204" pitchFamily="34" charset="0"/>
              <a:buChar char="•"/>
            </a:pPr>
            <a:r>
              <a:rPr lang="en-GB" altLang="en-US" dirty="0">
                <a:latin typeface="Arial" panose="020B0604020202020204" pitchFamily="34" charset="0"/>
                <a:cs typeface="Arial" panose="020B0604020202020204" pitchFamily="34" charset="0"/>
              </a:rPr>
              <a:t>Education &amp; training</a:t>
            </a:r>
          </a:p>
          <a:p>
            <a:pPr marL="342900" indent="-342900" algn="l">
              <a:buFont typeface="Arial" panose="020B0604020202020204" pitchFamily="34" charset="0"/>
              <a:buChar char="•"/>
            </a:pPr>
            <a:r>
              <a:rPr lang="en-GB" altLang="en-US" dirty="0">
                <a:latin typeface="Arial" panose="020B0604020202020204" pitchFamily="34" charset="0"/>
                <a:cs typeface="Arial" panose="020B0604020202020204" pitchFamily="34" charset="0"/>
              </a:rPr>
              <a:t>Interests &amp; achievements </a:t>
            </a:r>
          </a:p>
          <a:p>
            <a:pPr marL="342900" indent="-342900" algn="l">
              <a:buFont typeface="Arial" panose="020B0604020202020204" pitchFamily="34" charset="0"/>
              <a:buChar char="•"/>
            </a:pPr>
            <a:r>
              <a:rPr lang="en-GB" altLang="en-US" dirty="0">
                <a:latin typeface="Arial" panose="020B0604020202020204" pitchFamily="34" charset="0"/>
                <a:cs typeface="Arial" panose="020B0604020202020204" pitchFamily="34" charset="0"/>
              </a:rPr>
              <a:t>References</a:t>
            </a:r>
          </a:p>
        </p:txBody>
      </p:sp>
    </p:spTree>
    <p:extLst>
      <p:ext uri="{BB962C8B-B14F-4D97-AF65-F5344CB8AC3E}">
        <p14:creationId xmlns:p14="http://schemas.microsoft.com/office/powerpoint/2010/main" val="3325356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7B30B-5F9E-064C-8434-4604AFD86FC1}"/>
              </a:ext>
            </a:extLst>
          </p:cNvPr>
          <p:cNvSpPr txBox="1">
            <a:spLocks/>
          </p:cNvSpPr>
          <p:nvPr/>
        </p:nvSpPr>
        <p:spPr bwMode="auto">
          <a:xfrm>
            <a:off x="0" y="1203325"/>
            <a:ext cx="12192000" cy="819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altLang="en-US" sz="3200" b="1" dirty="0">
                <a:latin typeface="Arial" panose="020B0604020202020204" pitchFamily="34" charset="0"/>
                <a:cs typeface="Arial" panose="020B0604020202020204" pitchFamily="34" charset="0"/>
              </a:rPr>
              <a:t>Personal Details</a:t>
            </a:r>
          </a:p>
        </p:txBody>
      </p:sp>
      <p:sp>
        <p:nvSpPr>
          <p:cNvPr id="3" name="Content Placeholder 2">
            <a:extLst>
              <a:ext uri="{FF2B5EF4-FFF2-40B4-BE49-F238E27FC236}">
                <a16:creationId xmlns:a16="http://schemas.microsoft.com/office/drawing/2014/main" id="{EA89B491-A716-C345-9D25-7DE4A9C40B3C}"/>
              </a:ext>
            </a:extLst>
          </p:cNvPr>
          <p:cNvSpPr txBox="1">
            <a:spLocks/>
          </p:cNvSpPr>
          <p:nvPr/>
        </p:nvSpPr>
        <p:spPr>
          <a:xfrm>
            <a:off x="431800" y="2374900"/>
            <a:ext cx="8382000" cy="26416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defRPr/>
            </a:pPr>
            <a:r>
              <a:rPr lang="en-GB" dirty="0">
                <a:latin typeface="Arial" panose="020B0604020202020204" pitchFamily="34" charset="0"/>
                <a:cs typeface="Arial" panose="020B0604020202020204" pitchFamily="34" charset="0"/>
              </a:rPr>
              <a:t>Name </a:t>
            </a:r>
          </a:p>
          <a:p>
            <a:pPr marL="342900" indent="-342900" algn="l">
              <a:buFont typeface="Arial" panose="020B0604020202020204" pitchFamily="34" charset="0"/>
              <a:buChar char="•"/>
              <a:defRPr/>
            </a:pPr>
            <a:r>
              <a:rPr lang="en-GB" dirty="0">
                <a:latin typeface="Arial" panose="020B0604020202020204" pitchFamily="34" charset="0"/>
                <a:cs typeface="Arial" panose="020B0604020202020204" pitchFamily="34" charset="0"/>
              </a:rPr>
              <a:t>Address </a:t>
            </a:r>
          </a:p>
          <a:p>
            <a:pPr marL="342900" indent="-342900" algn="l">
              <a:buFont typeface="Arial" panose="020B0604020202020204" pitchFamily="34" charset="0"/>
              <a:buChar char="•"/>
              <a:defRPr/>
            </a:pPr>
            <a:r>
              <a:rPr lang="en-GB" dirty="0">
                <a:latin typeface="Arial" panose="020B0604020202020204" pitchFamily="34" charset="0"/>
                <a:cs typeface="Arial" panose="020B0604020202020204" pitchFamily="34" charset="0"/>
              </a:rPr>
              <a:t>Contact Details</a:t>
            </a:r>
          </a:p>
          <a:p>
            <a:pPr algn="l">
              <a:defRPr/>
            </a:pPr>
            <a:endParaRPr lang="en-GB" dirty="0">
              <a:solidFill>
                <a:srgbClr val="0070C0"/>
              </a:solidFill>
              <a:latin typeface="Arial" panose="020B0604020202020204" pitchFamily="34" charset="0"/>
              <a:cs typeface="Arial" panose="020B0604020202020204" pitchFamily="34" charset="0"/>
            </a:endParaRPr>
          </a:p>
          <a:p>
            <a:pPr algn="l">
              <a:buFont typeface="Arial" charset="0"/>
              <a:buNone/>
              <a:defRPr/>
            </a:pPr>
            <a:r>
              <a:rPr lang="en-GB" dirty="0">
                <a:solidFill>
                  <a:srgbClr val="FF0000"/>
                </a:solidFill>
                <a:latin typeface="Arial" panose="020B0604020202020204" pitchFamily="34" charset="0"/>
                <a:cs typeface="Arial" panose="020B0604020202020204" pitchFamily="34" charset="0"/>
              </a:rPr>
              <a:t> Tip – Make Sure your email address is appropriate</a:t>
            </a:r>
          </a:p>
        </p:txBody>
      </p:sp>
    </p:spTree>
    <p:extLst>
      <p:ext uri="{BB962C8B-B14F-4D97-AF65-F5344CB8AC3E}">
        <p14:creationId xmlns:p14="http://schemas.microsoft.com/office/powerpoint/2010/main" val="2164833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B2707-1FE8-9441-9B3A-BD4CCFCEC22B}"/>
              </a:ext>
            </a:extLst>
          </p:cNvPr>
          <p:cNvSpPr txBox="1">
            <a:spLocks/>
          </p:cNvSpPr>
          <p:nvPr/>
        </p:nvSpPr>
        <p:spPr bwMode="auto">
          <a:xfrm>
            <a:off x="0" y="1165225"/>
            <a:ext cx="12192000" cy="8366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altLang="en-US" sz="3200" b="1" dirty="0">
                <a:latin typeface="Arial" panose="020B0604020202020204" pitchFamily="34" charset="0"/>
                <a:cs typeface="Arial" panose="020B0604020202020204" pitchFamily="34" charset="0"/>
              </a:rPr>
              <a:t>Personal Profile</a:t>
            </a:r>
          </a:p>
        </p:txBody>
      </p:sp>
      <p:sp>
        <p:nvSpPr>
          <p:cNvPr id="3" name="Content Placeholder 2">
            <a:extLst>
              <a:ext uri="{FF2B5EF4-FFF2-40B4-BE49-F238E27FC236}">
                <a16:creationId xmlns:a16="http://schemas.microsoft.com/office/drawing/2014/main" id="{16AB8046-B8D2-1D44-B8BC-6FEB28D9B216}"/>
              </a:ext>
            </a:extLst>
          </p:cNvPr>
          <p:cNvSpPr txBox="1">
            <a:spLocks/>
          </p:cNvSpPr>
          <p:nvPr/>
        </p:nvSpPr>
        <p:spPr bwMode="auto">
          <a:xfrm>
            <a:off x="457200" y="2184400"/>
            <a:ext cx="4978400" cy="35083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altLang="en-US" dirty="0"/>
              <a:t>Skills &amp; qualities </a:t>
            </a:r>
          </a:p>
          <a:p>
            <a:pPr marL="342900" indent="-342900" algn="l">
              <a:buFont typeface="Arial" panose="020B0604020202020204" pitchFamily="34" charset="0"/>
              <a:buChar char="•"/>
            </a:pPr>
            <a:r>
              <a:rPr lang="en-GB" altLang="en-US" dirty="0"/>
              <a:t>Work history &amp; achievements</a:t>
            </a:r>
          </a:p>
          <a:p>
            <a:pPr marL="342900" indent="-342900" algn="l">
              <a:buFont typeface="Arial" panose="020B0604020202020204" pitchFamily="34" charset="0"/>
              <a:buChar char="•"/>
            </a:pPr>
            <a:r>
              <a:rPr lang="en-GB" altLang="en-US" dirty="0"/>
              <a:t>Career Aims</a:t>
            </a:r>
          </a:p>
          <a:p>
            <a:pPr algn="l"/>
            <a:endParaRPr lang="en-GB" altLang="en-US" dirty="0">
              <a:solidFill>
                <a:srgbClr val="0070C0"/>
              </a:solidFill>
            </a:endParaRPr>
          </a:p>
          <a:p>
            <a:pPr algn="l"/>
            <a:r>
              <a:rPr lang="en-GB" altLang="en-US" dirty="0">
                <a:solidFill>
                  <a:srgbClr val="FF0000"/>
                </a:solidFill>
              </a:rPr>
              <a:t>Tip – Your CV should be tailored for the job you are applying for, matching your skills and experience to the requirements of the job</a:t>
            </a:r>
          </a:p>
        </p:txBody>
      </p:sp>
    </p:spTree>
    <p:extLst>
      <p:ext uri="{BB962C8B-B14F-4D97-AF65-F5344CB8AC3E}">
        <p14:creationId xmlns:p14="http://schemas.microsoft.com/office/powerpoint/2010/main" val="3134624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131F0-1826-A347-917F-DE3F44466377}"/>
              </a:ext>
            </a:extLst>
          </p:cNvPr>
          <p:cNvSpPr txBox="1">
            <a:spLocks/>
          </p:cNvSpPr>
          <p:nvPr/>
        </p:nvSpPr>
        <p:spPr bwMode="auto">
          <a:xfrm>
            <a:off x="0" y="1189037"/>
            <a:ext cx="12192000" cy="6397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altLang="en-US" sz="3200" b="1" dirty="0">
                <a:latin typeface="Arial" panose="020B0604020202020204" pitchFamily="34" charset="0"/>
                <a:cs typeface="Arial" panose="020B0604020202020204" pitchFamily="34" charset="0"/>
              </a:rPr>
              <a:t>Employment History &amp; Work Experience</a:t>
            </a:r>
          </a:p>
        </p:txBody>
      </p:sp>
      <p:sp>
        <p:nvSpPr>
          <p:cNvPr id="3" name="Content Placeholder 2">
            <a:extLst>
              <a:ext uri="{FF2B5EF4-FFF2-40B4-BE49-F238E27FC236}">
                <a16:creationId xmlns:a16="http://schemas.microsoft.com/office/drawing/2014/main" id="{C7041282-E6B0-DF4C-A3B0-412E8F717730}"/>
              </a:ext>
            </a:extLst>
          </p:cNvPr>
          <p:cNvSpPr txBox="1">
            <a:spLocks/>
          </p:cNvSpPr>
          <p:nvPr/>
        </p:nvSpPr>
        <p:spPr bwMode="auto">
          <a:xfrm>
            <a:off x="355600" y="2613025"/>
            <a:ext cx="8610600" cy="25558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altLang="en-US" dirty="0">
                <a:latin typeface="Arial" panose="020B0604020202020204" pitchFamily="34" charset="0"/>
                <a:cs typeface="Arial" panose="020B0604020202020204" pitchFamily="34" charset="0"/>
              </a:rPr>
              <a:t>Include temporary work and volunteering</a:t>
            </a:r>
          </a:p>
          <a:p>
            <a:pPr marL="342900" indent="-342900" algn="l">
              <a:buFont typeface="Arial" panose="020B0604020202020204" pitchFamily="34" charset="0"/>
              <a:buChar char="•"/>
            </a:pPr>
            <a:r>
              <a:rPr lang="en-GB" altLang="en-US" dirty="0">
                <a:latin typeface="Arial" panose="020B0604020202020204" pitchFamily="34" charset="0"/>
                <a:cs typeface="Arial" panose="020B0604020202020204" pitchFamily="34" charset="0"/>
              </a:rPr>
              <a:t>Limited work experience?</a:t>
            </a:r>
          </a:p>
          <a:p>
            <a:pPr marL="342900" indent="-342900" algn="l">
              <a:buFont typeface="Arial" panose="020B0604020202020204" pitchFamily="34" charset="0"/>
              <a:buChar char="•"/>
            </a:pPr>
            <a:r>
              <a:rPr lang="en-GB" altLang="en-US" dirty="0">
                <a:latin typeface="Arial" panose="020B0604020202020204" pitchFamily="34" charset="0"/>
                <a:cs typeface="Arial" panose="020B0604020202020204" pitchFamily="34" charset="0"/>
              </a:rPr>
              <a:t>Highlight education and training</a:t>
            </a:r>
          </a:p>
          <a:p>
            <a:pPr algn="l"/>
            <a:endParaRPr lang="en-GB" altLang="en-US" dirty="0">
              <a:latin typeface="Arial" panose="020B0604020202020204" pitchFamily="34" charset="0"/>
              <a:cs typeface="Arial" panose="020B0604020202020204" pitchFamily="34" charset="0"/>
            </a:endParaRPr>
          </a:p>
          <a:p>
            <a:pPr algn="l"/>
            <a:r>
              <a:rPr lang="en-GB" altLang="en-US" dirty="0">
                <a:solidFill>
                  <a:srgbClr val="FF0000"/>
                </a:solidFill>
                <a:latin typeface="Arial" panose="020B0604020202020204" pitchFamily="34" charset="0"/>
                <a:cs typeface="Arial" panose="020B0604020202020204" pitchFamily="34" charset="0"/>
              </a:rPr>
              <a:t>Tip – Explain the skills you used in that job role</a:t>
            </a:r>
          </a:p>
        </p:txBody>
      </p:sp>
    </p:spTree>
    <p:extLst>
      <p:ext uri="{BB962C8B-B14F-4D97-AF65-F5344CB8AC3E}">
        <p14:creationId xmlns:p14="http://schemas.microsoft.com/office/powerpoint/2010/main" val="2719630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4CDF5-70DD-0E47-9BC6-EC8D3BDD410F}"/>
              </a:ext>
            </a:extLst>
          </p:cNvPr>
          <p:cNvSpPr txBox="1">
            <a:spLocks/>
          </p:cNvSpPr>
          <p:nvPr/>
        </p:nvSpPr>
        <p:spPr bwMode="auto">
          <a:xfrm>
            <a:off x="0" y="1162050"/>
            <a:ext cx="12192000" cy="8016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altLang="en-US" sz="3200" b="1" dirty="0">
                <a:latin typeface="Arial" panose="020B0604020202020204" pitchFamily="34" charset="0"/>
                <a:cs typeface="Arial" panose="020B0604020202020204" pitchFamily="34" charset="0"/>
              </a:rPr>
              <a:t>Education &amp; Training</a:t>
            </a:r>
          </a:p>
        </p:txBody>
      </p:sp>
      <p:sp>
        <p:nvSpPr>
          <p:cNvPr id="3" name="Content Placeholder 2">
            <a:extLst>
              <a:ext uri="{FF2B5EF4-FFF2-40B4-BE49-F238E27FC236}">
                <a16:creationId xmlns:a16="http://schemas.microsoft.com/office/drawing/2014/main" id="{80FF123E-8341-834D-B24F-A5ED310FEAD3}"/>
              </a:ext>
            </a:extLst>
          </p:cNvPr>
          <p:cNvSpPr txBox="1">
            <a:spLocks/>
          </p:cNvSpPr>
          <p:nvPr/>
        </p:nvSpPr>
        <p:spPr>
          <a:xfrm>
            <a:off x="419100" y="2247901"/>
            <a:ext cx="9309100" cy="3302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defRPr/>
            </a:pPr>
            <a:r>
              <a:rPr lang="en-GB" dirty="0"/>
              <a:t>Start with your most recent</a:t>
            </a:r>
          </a:p>
          <a:p>
            <a:pPr marL="342900" indent="-342900" algn="l">
              <a:buFont typeface="Arial" panose="020B0604020202020204" pitchFamily="34" charset="0"/>
              <a:buChar char="•"/>
              <a:defRPr/>
            </a:pPr>
            <a:r>
              <a:rPr lang="en-GB" dirty="0"/>
              <a:t>Include details of the school you went to</a:t>
            </a:r>
          </a:p>
          <a:p>
            <a:pPr marL="342900" indent="-342900" algn="l">
              <a:buFont typeface="Arial" panose="020B0604020202020204" pitchFamily="34" charset="0"/>
              <a:buChar char="•"/>
              <a:defRPr/>
            </a:pPr>
            <a:r>
              <a:rPr lang="en-GB" dirty="0"/>
              <a:t>Include the qualifications that you have achieved, the grade that you attained and the date.</a:t>
            </a:r>
          </a:p>
          <a:p>
            <a:pPr algn="l">
              <a:defRPr/>
            </a:pPr>
            <a:endParaRPr lang="en-GB" dirty="0"/>
          </a:p>
          <a:p>
            <a:pPr algn="l">
              <a:buFont typeface="Arial" charset="0"/>
              <a:buNone/>
              <a:defRPr/>
            </a:pPr>
            <a:r>
              <a:rPr lang="en-GB" dirty="0">
                <a:solidFill>
                  <a:srgbClr val="FF0000"/>
                </a:solidFill>
              </a:rPr>
              <a:t>Tip – You can also put the qualifications that you are studying for.  You can input your predicted grade and the date expected to achieve it</a:t>
            </a:r>
          </a:p>
        </p:txBody>
      </p:sp>
    </p:spTree>
    <p:extLst>
      <p:ext uri="{BB962C8B-B14F-4D97-AF65-F5344CB8AC3E}">
        <p14:creationId xmlns:p14="http://schemas.microsoft.com/office/powerpoint/2010/main" val="4017512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5F469-3E32-4044-92CC-E6A796E42D04}"/>
              </a:ext>
            </a:extLst>
          </p:cNvPr>
          <p:cNvSpPr txBox="1">
            <a:spLocks/>
          </p:cNvSpPr>
          <p:nvPr/>
        </p:nvSpPr>
        <p:spPr bwMode="auto">
          <a:xfrm>
            <a:off x="0" y="1223963"/>
            <a:ext cx="12192000" cy="5794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altLang="en-US" sz="3200" b="1" dirty="0">
                <a:latin typeface="Arial" panose="020B0604020202020204" pitchFamily="34" charset="0"/>
                <a:cs typeface="Arial" panose="020B0604020202020204" pitchFamily="34" charset="0"/>
              </a:rPr>
              <a:t>Interests &amp; Achievements</a:t>
            </a:r>
          </a:p>
        </p:txBody>
      </p:sp>
      <p:sp>
        <p:nvSpPr>
          <p:cNvPr id="3" name="Content Placeholder 2">
            <a:extLst>
              <a:ext uri="{FF2B5EF4-FFF2-40B4-BE49-F238E27FC236}">
                <a16:creationId xmlns:a16="http://schemas.microsoft.com/office/drawing/2014/main" id="{06258D49-76FD-F543-B603-7918DDBED8B7}"/>
              </a:ext>
            </a:extLst>
          </p:cNvPr>
          <p:cNvSpPr txBox="1">
            <a:spLocks/>
          </p:cNvSpPr>
          <p:nvPr/>
        </p:nvSpPr>
        <p:spPr bwMode="auto">
          <a:xfrm>
            <a:off x="444500" y="2243137"/>
            <a:ext cx="8204200" cy="25828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altLang="en-US" dirty="0">
                <a:latin typeface="Arial" panose="020B0604020202020204" pitchFamily="34" charset="0"/>
                <a:cs typeface="Arial" panose="020B0604020202020204" pitchFamily="34" charset="0"/>
              </a:rPr>
              <a:t>Hobbies, interests &amp; achievements relevant to the job.  For example, if you are involved in any clubs or societies</a:t>
            </a:r>
          </a:p>
          <a:p>
            <a:pPr marL="342900" indent="-342900" algn="l">
              <a:buFont typeface="Arial" panose="020B0604020202020204" pitchFamily="34" charset="0"/>
              <a:buChar char="•"/>
            </a:pPr>
            <a:r>
              <a:rPr lang="en-GB" altLang="en-US" dirty="0">
                <a:latin typeface="Arial" panose="020B0604020202020204" pitchFamily="34" charset="0"/>
                <a:cs typeface="Arial" panose="020B0604020202020204" pitchFamily="34" charset="0"/>
              </a:rPr>
              <a:t>Try to avoid putting in activities such as cooking or reading as these interests are too general.</a:t>
            </a:r>
          </a:p>
          <a:p>
            <a:pPr marL="342900" indent="-342900" algn="l">
              <a:buFont typeface="Arial" panose="020B0604020202020204" pitchFamily="34" charset="0"/>
              <a:buChar char="•"/>
            </a:pPr>
            <a:r>
              <a:rPr lang="en-GB" altLang="en-US" dirty="0">
                <a:latin typeface="Arial" panose="020B0604020202020204" pitchFamily="34" charset="0"/>
                <a:cs typeface="Arial" panose="020B0604020202020204" pitchFamily="34" charset="0"/>
              </a:rPr>
              <a:t>Make them specific and interesting</a:t>
            </a:r>
          </a:p>
        </p:txBody>
      </p:sp>
    </p:spTree>
    <p:extLst>
      <p:ext uri="{BB962C8B-B14F-4D97-AF65-F5344CB8AC3E}">
        <p14:creationId xmlns:p14="http://schemas.microsoft.com/office/powerpoint/2010/main" val="2223281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5CBFA-D5A8-EC45-A8C5-22B40B0BA79B}"/>
              </a:ext>
            </a:extLst>
          </p:cNvPr>
          <p:cNvSpPr txBox="1">
            <a:spLocks/>
          </p:cNvSpPr>
          <p:nvPr/>
        </p:nvSpPr>
        <p:spPr bwMode="auto">
          <a:xfrm>
            <a:off x="0" y="1162050"/>
            <a:ext cx="12192000" cy="8905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altLang="en-US" sz="3200" b="1" dirty="0">
                <a:latin typeface="Arial" panose="020B0604020202020204" pitchFamily="34" charset="0"/>
                <a:cs typeface="Arial" panose="020B0604020202020204" pitchFamily="34" charset="0"/>
              </a:rPr>
              <a:t>References</a:t>
            </a:r>
          </a:p>
        </p:txBody>
      </p:sp>
      <p:sp>
        <p:nvSpPr>
          <p:cNvPr id="3" name="Content Placeholder 2">
            <a:extLst>
              <a:ext uri="{FF2B5EF4-FFF2-40B4-BE49-F238E27FC236}">
                <a16:creationId xmlns:a16="http://schemas.microsoft.com/office/drawing/2014/main" id="{AA71C8FB-58D8-6D43-88F4-D9D9FED885A2}"/>
              </a:ext>
            </a:extLst>
          </p:cNvPr>
          <p:cNvSpPr txBox="1">
            <a:spLocks/>
          </p:cNvSpPr>
          <p:nvPr/>
        </p:nvSpPr>
        <p:spPr bwMode="auto">
          <a:xfrm>
            <a:off x="419100" y="2235201"/>
            <a:ext cx="6515100" cy="2743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altLang="en-US" dirty="0"/>
              <a:t>These can be personal or work related</a:t>
            </a:r>
          </a:p>
          <a:p>
            <a:pPr marL="342900" indent="-342900" algn="l">
              <a:buFont typeface="Arial" panose="020B0604020202020204" pitchFamily="34" charset="0"/>
              <a:buChar char="•"/>
            </a:pPr>
            <a:r>
              <a:rPr lang="en-GB" altLang="en-US" dirty="0"/>
              <a:t>You can state ‘references available upon request</a:t>
            </a:r>
          </a:p>
          <a:p>
            <a:pPr marL="342900" indent="-342900" algn="l">
              <a:buFont typeface="Arial" panose="020B0604020202020204" pitchFamily="34" charset="0"/>
              <a:buChar char="•"/>
            </a:pPr>
            <a:endParaRPr lang="en-GB" altLang="en-US" dirty="0">
              <a:solidFill>
                <a:srgbClr val="0070C0"/>
              </a:solidFill>
            </a:endParaRPr>
          </a:p>
          <a:p>
            <a:pPr marL="342900" indent="-342900" algn="l">
              <a:buFont typeface="Arial" panose="020B0604020202020204" pitchFamily="34" charset="0"/>
              <a:buChar char="•"/>
            </a:pPr>
            <a:r>
              <a:rPr lang="en-GB" altLang="en-US" dirty="0">
                <a:solidFill>
                  <a:srgbClr val="FF0000"/>
                </a:solidFill>
              </a:rPr>
              <a:t>Tip – if you do include their details you need to state the relationship of each referee, for example ‘John Smith, Head Teacher’</a:t>
            </a:r>
          </a:p>
        </p:txBody>
      </p:sp>
    </p:spTree>
    <p:extLst>
      <p:ext uri="{BB962C8B-B14F-4D97-AF65-F5344CB8AC3E}">
        <p14:creationId xmlns:p14="http://schemas.microsoft.com/office/powerpoint/2010/main" val="22724696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657</Words>
  <Application>Microsoft Macintosh PowerPoint</Application>
  <PresentationFormat>Widescreen</PresentationFormat>
  <Paragraphs>101</Paragraphs>
  <Slides>14</Slides>
  <Notes>13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14</vt:i4>
      </vt:variant>
    </vt:vector>
  </HeadingPairs>
  <TitlesOfParts>
    <vt:vector size="19" baseType="lpstr">
      <vt:lpstr>Arial</vt:lpstr>
      <vt:lpstr>Calibri</vt:lpstr>
      <vt:lpstr>Calibri Light</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Gareth Quinn</dc:creator>
  <cp:lastModifiedBy>Gareth Quinn</cp:lastModifiedBy>
  <cp:revision>8</cp:revision>
  <dcterms:created xsi:type="dcterms:W3CDTF">2020-09-21T14:42:39Z</dcterms:created>
  <dcterms:modified xsi:type="dcterms:W3CDTF">2020-12-23T15:19:25Z</dcterms:modified>
</cp:coreProperties>
</file>