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19"/>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B81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793"/>
    <p:restoredTop sz="94716"/>
  </p:normalViewPr>
  <p:slideViewPr>
    <p:cSldViewPr snapToGrid="0" snapToObjects="1">
      <p:cViewPr varScale="1">
        <p:scale>
          <a:sx n="68" d="100"/>
          <a:sy n="68" d="100"/>
        </p:scale>
        <p:origin x="240" y="2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44D4A2-A5A3-3A43-AFE8-D897C445632F}" type="datetimeFigureOut">
              <a:rPr lang="en-US" smtClean="0"/>
              <a:t>12/23/20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1CD3AA-41D9-1540-A724-7A0117353670}" type="slidenum">
              <a:rPr lang="en-US" smtClean="0"/>
              <a:t>‹#›</a:t>
            </a:fld>
            <a:endParaRPr lang="en-US"/>
          </a:p>
        </p:txBody>
      </p:sp>
    </p:spTree>
    <p:extLst>
      <p:ext uri="{BB962C8B-B14F-4D97-AF65-F5344CB8AC3E}">
        <p14:creationId xmlns:p14="http://schemas.microsoft.com/office/powerpoint/2010/main" val="3104575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latin typeface="Times New Roman" pitchFamily="18" charset="0"/>
              </a:rPr>
              <a:t>Good</a:t>
            </a:r>
            <a:r>
              <a:rPr lang="en-GB" baseline="0" dirty="0">
                <a:latin typeface="Times New Roman" pitchFamily="18" charset="0"/>
              </a:rPr>
              <a:t> Morning my name is XXXXX and today I will delivering a session based around telephone techniques.</a:t>
            </a:r>
          </a:p>
          <a:p>
            <a:endParaRPr lang="en-US" dirty="0"/>
          </a:p>
        </p:txBody>
      </p:sp>
      <p:sp>
        <p:nvSpPr>
          <p:cNvPr id="4" name="Slide Number Placeholder 3"/>
          <p:cNvSpPr>
            <a:spLocks noGrp="1"/>
          </p:cNvSpPr>
          <p:nvPr>
            <p:ph type="sldNum" sz="quarter" idx="5"/>
          </p:nvPr>
        </p:nvSpPr>
        <p:spPr/>
        <p:txBody>
          <a:bodyPr/>
          <a:lstStyle/>
          <a:p>
            <a:fld id="{F51CD3AA-41D9-1540-A724-7A0117353670}" type="slidenum">
              <a:rPr lang="en-US" smtClean="0"/>
              <a:t>1</a:t>
            </a:fld>
            <a:endParaRPr lang="en-US"/>
          </a:p>
        </p:txBody>
      </p:sp>
    </p:spTree>
    <p:extLst>
      <p:ext uri="{BB962C8B-B14F-4D97-AF65-F5344CB8AC3E}">
        <p14:creationId xmlns:p14="http://schemas.microsoft.com/office/powerpoint/2010/main" val="34285409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how would you deal with the following caller?</a:t>
            </a:r>
          </a:p>
          <a:p>
            <a:r>
              <a:rPr lang="en-GB" dirty="0"/>
              <a:t>Angry</a:t>
            </a:r>
            <a:r>
              <a:rPr lang="en-GB" baseline="0" dirty="0"/>
              <a:t> / Aggressive – Listen, Do not interrupt, speak slowly, be calm</a:t>
            </a:r>
          </a:p>
          <a:p>
            <a:r>
              <a:rPr lang="en-GB" baseline="0" dirty="0"/>
              <a:t>Talkative – Wait for a pause in conversation, apologise and say can I just stop you there</a:t>
            </a:r>
          </a:p>
          <a:p>
            <a:r>
              <a:rPr lang="en-GB" baseline="0" dirty="0"/>
              <a:t>Shy – Gentle voice, ask questions, Encouragement, reassurance</a:t>
            </a:r>
          </a:p>
          <a:p>
            <a:r>
              <a:rPr lang="en-GB" baseline="0" dirty="0"/>
              <a:t>Poor English – Speak slowly, clearly, patience</a:t>
            </a:r>
          </a:p>
        </p:txBody>
      </p:sp>
      <p:sp>
        <p:nvSpPr>
          <p:cNvPr id="4" name="Slide Number Placeholder 3"/>
          <p:cNvSpPr>
            <a:spLocks noGrp="1"/>
          </p:cNvSpPr>
          <p:nvPr>
            <p:ph type="sldNum" sz="quarter" idx="5"/>
          </p:nvPr>
        </p:nvSpPr>
        <p:spPr/>
        <p:txBody>
          <a:bodyPr/>
          <a:lstStyle/>
          <a:p>
            <a:fld id="{F51CD3AA-41D9-1540-A724-7A0117353670}" type="slidenum">
              <a:rPr lang="en-US" smtClean="0"/>
              <a:t>10</a:t>
            </a:fld>
            <a:endParaRPr lang="en-US"/>
          </a:p>
        </p:txBody>
      </p:sp>
    </p:spTree>
    <p:extLst>
      <p:ext uri="{BB962C8B-B14F-4D97-AF65-F5344CB8AC3E}">
        <p14:creationId xmlns:p14="http://schemas.microsoft.com/office/powerpoint/2010/main" val="40460674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Who has heard</a:t>
            </a:r>
            <a:r>
              <a:rPr lang="en-GB" baseline="0" dirty="0"/>
              <a:t> of the phonetic alphabet.  The phonetic alphabet was known as the spelling alphabet which was used by professional communicators especially police, military, armed forces and emergency services to identify letters precisely.  Ask if anyone uses this</a:t>
            </a:r>
            <a:endParaRPr lang="en-GB" dirty="0"/>
          </a:p>
        </p:txBody>
      </p:sp>
      <p:sp>
        <p:nvSpPr>
          <p:cNvPr id="4" name="Slide Number Placeholder 3"/>
          <p:cNvSpPr>
            <a:spLocks noGrp="1"/>
          </p:cNvSpPr>
          <p:nvPr>
            <p:ph type="sldNum" sz="quarter" idx="5"/>
          </p:nvPr>
        </p:nvSpPr>
        <p:spPr/>
        <p:txBody>
          <a:bodyPr/>
          <a:lstStyle/>
          <a:p>
            <a:fld id="{F51CD3AA-41D9-1540-A724-7A0117353670}" type="slidenum">
              <a:rPr lang="en-US" smtClean="0"/>
              <a:t>11</a:t>
            </a:fld>
            <a:endParaRPr lang="en-US"/>
          </a:p>
        </p:txBody>
      </p:sp>
    </p:spTree>
    <p:extLst>
      <p:ext uri="{BB962C8B-B14F-4D97-AF65-F5344CB8AC3E}">
        <p14:creationId xmlns:p14="http://schemas.microsoft.com/office/powerpoint/2010/main" val="21292005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Hand</a:t>
            </a:r>
            <a:r>
              <a:rPr lang="en-GB" baseline="0" dirty="0"/>
              <a:t> out sheet and ask students to write down </a:t>
            </a:r>
            <a:r>
              <a:rPr lang="en-GB" baseline="0" dirty="0" err="1"/>
              <a:t>Midcounties</a:t>
            </a:r>
            <a:r>
              <a:rPr lang="en-GB" baseline="0" dirty="0"/>
              <a:t> using the phonetic alphabet and then to try it using their postcode</a:t>
            </a:r>
            <a:endParaRPr lang="en-GB" dirty="0"/>
          </a:p>
          <a:p>
            <a:endParaRPr lang="en-US" dirty="0"/>
          </a:p>
        </p:txBody>
      </p:sp>
      <p:sp>
        <p:nvSpPr>
          <p:cNvPr id="4" name="Slide Number Placeholder 3"/>
          <p:cNvSpPr>
            <a:spLocks noGrp="1"/>
          </p:cNvSpPr>
          <p:nvPr>
            <p:ph type="sldNum" sz="quarter" idx="5"/>
          </p:nvPr>
        </p:nvSpPr>
        <p:spPr/>
        <p:txBody>
          <a:bodyPr/>
          <a:lstStyle/>
          <a:p>
            <a:fld id="{F51CD3AA-41D9-1540-A724-7A0117353670}" type="slidenum">
              <a:rPr lang="en-US" smtClean="0"/>
              <a:t>12</a:t>
            </a:fld>
            <a:endParaRPr lang="en-US"/>
          </a:p>
        </p:txBody>
      </p:sp>
    </p:spTree>
    <p:extLst>
      <p:ext uri="{BB962C8B-B14F-4D97-AF65-F5344CB8AC3E}">
        <p14:creationId xmlns:p14="http://schemas.microsoft.com/office/powerpoint/2010/main" val="15384417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Read slide and ask if any students had taken part in a telephone interview.</a:t>
            </a:r>
            <a:r>
              <a:rPr lang="en-GB" baseline="0" dirty="0"/>
              <a:t>  Ask them how it went or they would feel about it</a:t>
            </a:r>
            <a:endParaRPr lang="en-GB" dirty="0"/>
          </a:p>
          <a:p>
            <a:endParaRPr lang="en-US" dirty="0"/>
          </a:p>
        </p:txBody>
      </p:sp>
      <p:sp>
        <p:nvSpPr>
          <p:cNvPr id="4" name="Slide Number Placeholder 3"/>
          <p:cNvSpPr>
            <a:spLocks noGrp="1"/>
          </p:cNvSpPr>
          <p:nvPr>
            <p:ph type="sldNum" sz="quarter" idx="5"/>
          </p:nvPr>
        </p:nvSpPr>
        <p:spPr/>
        <p:txBody>
          <a:bodyPr/>
          <a:lstStyle/>
          <a:p>
            <a:fld id="{F51CD3AA-41D9-1540-A724-7A0117353670}" type="slidenum">
              <a:rPr lang="en-US" smtClean="0"/>
              <a:t>13</a:t>
            </a:fld>
            <a:endParaRPr lang="en-US"/>
          </a:p>
        </p:txBody>
      </p:sp>
    </p:spTree>
    <p:extLst>
      <p:ext uri="{BB962C8B-B14F-4D97-AF65-F5344CB8AC3E}">
        <p14:creationId xmlns:p14="http://schemas.microsoft.com/office/powerpoint/2010/main" val="28813586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Here are some top tips.  Read slide</a:t>
            </a:r>
          </a:p>
          <a:p>
            <a:endParaRPr lang="en-US" dirty="0"/>
          </a:p>
        </p:txBody>
      </p:sp>
      <p:sp>
        <p:nvSpPr>
          <p:cNvPr id="4" name="Slide Number Placeholder 3"/>
          <p:cNvSpPr>
            <a:spLocks noGrp="1"/>
          </p:cNvSpPr>
          <p:nvPr>
            <p:ph type="sldNum" sz="quarter" idx="5"/>
          </p:nvPr>
        </p:nvSpPr>
        <p:spPr/>
        <p:txBody>
          <a:bodyPr/>
          <a:lstStyle/>
          <a:p>
            <a:fld id="{F51CD3AA-41D9-1540-A724-7A0117353670}" type="slidenum">
              <a:rPr lang="en-US" smtClean="0"/>
              <a:t>14</a:t>
            </a:fld>
            <a:endParaRPr lang="en-US"/>
          </a:p>
        </p:txBody>
      </p:sp>
    </p:spTree>
    <p:extLst>
      <p:ext uri="{BB962C8B-B14F-4D97-AF65-F5344CB8AC3E}">
        <p14:creationId xmlns:p14="http://schemas.microsoft.com/office/powerpoint/2010/main" val="16066801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Final</a:t>
            </a:r>
            <a:r>
              <a:rPr lang="en-GB" baseline="0" dirty="0"/>
              <a:t> Activity</a:t>
            </a:r>
            <a:endParaRPr lang="en-GB" dirty="0"/>
          </a:p>
          <a:p>
            <a:endParaRPr lang="en-US" dirty="0"/>
          </a:p>
        </p:txBody>
      </p:sp>
      <p:sp>
        <p:nvSpPr>
          <p:cNvPr id="4" name="Slide Number Placeholder 3"/>
          <p:cNvSpPr>
            <a:spLocks noGrp="1"/>
          </p:cNvSpPr>
          <p:nvPr>
            <p:ph type="sldNum" sz="quarter" idx="5"/>
          </p:nvPr>
        </p:nvSpPr>
        <p:spPr/>
        <p:txBody>
          <a:bodyPr/>
          <a:lstStyle/>
          <a:p>
            <a:fld id="{F51CD3AA-41D9-1540-A724-7A0117353670}" type="slidenum">
              <a:rPr lang="en-US" smtClean="0"/>
              <a:t>15</a:t>
            </a:fld>
            <a:endParaRPr lang="en-US"/>
          </a:p>
        </p:txBody>
      </p:sp>
    </p:spTree>
    <p:extLst>
      <p:ext uri="{BB962C8B-B14F-4D97-AF65-F5344CB8AC3E}">
        <p14:creationId xmlns:p14="http://schemas.microsoft.com/office/powerpoint/2010/main" val="34510900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51CD3AA-41D9-1540-A724-7A0117353670}" type="slidenum">
              <a:rPr lang="en-US" smtClean="0"/>
              <a:t>16</a:t>
            </a:fld>
            <a:endParaRPr lang="en-US"/>
          </a:p>
        </p:txBody>
      </p:sp>
    </p:spTree>
    <p:extLst>
      <p:ext uri="{BB962C8B-B14F-4D97-AF65-F5344CB8AC3E}">
        <p14:creationId xmlns:p14="http://schemas.microsoft.com/office/powerpoint/2010/main" val="1465371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slide agenda</a:t>
            </a:r>
          </a:p>
          <a:p>
            <a:r>
              <a:rPr lang="en-GB" dirty="0"/>
              <a:t>Who has a mobile phone? Wait for response</a:t>
            </a:r>
          </a:p>
          <a:p>
            <a:r>
              <a:rPr lang="en-GB" dirty="0"/>
              <a:t>What do you use it for? Wait for response?</a:t>
            </a:r>
          </a:p>
          <a:p>
            <a:r>
              <a:rPr lang="en-GB" dirty="0"/>
              <a:t>How many of you have a landline phone? Wait for response</a:t>
            </a:r>
          </a:p>
          <a:p>
            <a:r>
              <a:rPr lang="en-GB" dirty="0"/>
              <a:t>What do you use it for</a:t>
            </a:r>
          </a:p>
          <a:p>
            <a:endParaRPr lang="en-US" dirty="0"/>
          </a:p>
        </p:txBody>
      </p:sp>
      <p:sp>
        <p:nvSpPr>
          <p:cNvPr id="4" name="Slide Number Placeholder 3"/>
          <p:cNvSpPr>
            <a:spLocks noGrp="1"/>
          </p:cNvSpPr>
          <p:nvPr>
            <p:ph type="sldNum" sz="quarter" idx="5"/>
          </p:nvPr>
        </p:nvSpPr>
        <p:spPr/>
        <p:txBody>
          <a:bodyPr/>
          <a:lstStyle/>
          <a:p>
            <a:fld id="{F51CD3AA-41D9-1540-A724-7A0117353670}" type="slidenum">
              <a:rPr lang="en-US" smtClean="0"/>
              <a:t>2</a:t>
            </a:fld>
            <a:endParaRPr lang="en-US"/>
          </a:p>
        </p:txBody>
      </p:sp>
    </p:spTree>
    <p:extLst>
      <p:ext uri="{BB962C8B-B14F-4D97-AF65-F5344CB8AC3E}">
        <p14:creationId xmlns:p14="http://schemas.microsoft.com/office/powerpoint/2010/main" val="8376305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why do we use telephones in the business? Ask the</a:t>
            </a:r>
            <a:r>
              <a:rPr lang="en-GB" baseline="0" dirty="0"/>
              <a:t> pupils to split in to 3 groups and list at  5 examples of what reasons we would use a telephone for in the business.</a:t>
            </a:r>
          </a:p>
          <a:p>
            <a:r>
              <a:rPr lang="en-GB" baseline="0" dirty="0"/>
              <a:t>After 10 minutes – Ask each group to relay their answers</a:t>
            </a:r>
          </a:p>
          <a:p>
            <a:r>
              <a:rPr lang="en-GB" baseline="0" dirty="0"/>
              <a:t>Then show answers on the screen</a:t>
            </a:r>
            <a:endParaRPr lang="en-GB" dirty="0"/>
          </a:p>
          <a:p>
            <a:endParaRPr lang="en-US" dirty="0"/>
          </a:p>
        </p:txBody>
      </p:sp>
      <p:sp>
        <p:nvSpPr>
          <p:cNvPr id="4" name="Slide Number Placeholder 3"/>
          <p:cNvSpPr>
            <a:spLocks noGrp="1"/>
          </p:cNvSpPr>
          <p:nvPr>
            <p:ph type="sldNum" sz="quarter" idx="5"/>
          </p:nvPr>
        </p:nvSpPr>
        <p:spPr/>
        <p:txBody>
          <a:bodyPr/>
          <a:lstStyle/>
          <a:p>
            <a:fld id="{F51CD3AA-41D9-1540-A724-7A0117353670}" type="slidenum">
              <a:rPr lang="en-US" smtClean="0"/>
              <a:t>3</a:t>
            </a:fld>
            <a:endParaRPr lang="en-US"/>
          </a:p>
        </p:txBody>
      </p:sp>
    </p:spTree>
    <p:extLst>
      <p:ext uri="{BB962C8B-B14F-4D97-AF65-F5344CB8AC3E}">
        <p14:creationId xmlns:p14="http://schemas.microsoft.com/office/powerpoint/2010/main" val="1100134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Read</a:t>
            </a:r>
            <a:r>
              <a:rPr lang="en-GB" baseline="0" dirty="0"/>
              <a:t> the slide.  Say often when starting a new job or starting a work experience placement in an office it can be really nerve racking answering the telephone or being asked to make a call</a:t>
            </a:r>
            <a:endParaRPr lang="en-GB" dirty="0"/>
          </a:p>
          <a:p>
            <a:endParaRPr lang="en-US" dirty="0"/>
          </a:p>
        </p:txBody>
      </p:sp>
      <p:sp>
        <p:nvSpPr>
          <p:cNvPr id="4" name="Slide Number Placeholder 3"/>
          <p:cNvSpPr>
            <a:spLocks noGrp="1"/>
          </p:cNvSpPr>
          <p:nvPr>
            <p:ph type="sldNum" sz="quarter" idx="5"/>
          </p:nvPr>
        </p:nvSpPr>
        <p:spPr/>
        <p:txBody>
          <a:bodyPr/>
          <a:lstStyle/>
          <a:p>
            <a:fld id="{F51CD3AA-41D9-1540-A724-7A0117353670}" type="slidenum">
              <a:rPr lang="en-US" smtClean="0"/>
              <a:t>4</a:t>
            </a:fld>
            <a:endParaRPr lang="en-US"/>
          </a:p>
        </p:txBody>
      </p:sp>
    </p:spTree>
    <p:extLst>
      <p:ext uri="{BB962C8B-B14F-4D97-AF65-F5344CB8AC3E}">
        <p14:creationId xmlns:p14="http://schemas.microsoft.com/office/powerpoint/2010/main" val="2882967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Being able to communicate</a:t>
            </a:r>
            <a:r>
              <a:rPr lang="en-GB" baseline="0" dirty="0"/>
              <a:t> effectively over the phone is an extremely valuable skill to develop.  The manner in which you handle yourself on the telephone often provides people with an important first impression of yourself, therefore you need to remember to be polite and friendly when making and receiving phone calls.  It is important to be as professional as you can be the caller will instantly feel more comfortable and at ease and this will reflect well. </a:t>
            </a:r>
            <a:endParaRPr lang="en-GB" dirty="0"/>
          </a:p>
          <a:p>
            <a:endParaRPr lang="en-US" dirty="0"/>
          </a:p>
        </p:txBody>
      </p:sp>
      <p:sp>
        <p:nvSpPr>
          <p:cNvPr id="4" name="Slide Number Placeholder 3"/>
          <p:cNvSpPr>
            <a:spLocks noGrp="1"/>
          </p:cNvSpPr>
          <p:nvPr>
            <p:ph type="sldNum" sz="quarter" idx="5"/>
          </p:nvPr>
        </p:nvSpPr>
        <p:spPr/>
        <p:txBody>
          <a:bodyPr/>
          <a:lstStyle/>
          <a:p>
            <a:fld id="{F51CD3AA-41D9-1540-A724-7A0117353670}" type="slidenum">
              <a:rPr lang="en-US" smtClean="0"/>
              <a:t>5</a:t>
            </a:fld>
            <a:endParaRPr lang="en-US"/>
          </a:p>
        </p:txBody>
      </p:sp>
    </p:spTree>
    <p:extLst>
      <p:ext uri="{BB962C8B-B14F-4D97-AF65-F5344CB8AC3E}">
        <p14:creationId xmlns:p14="http://schemas.microsoft.com/office/powerpoint/2010/main" val="2810504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Read slide</a:t>
            </a:r>
          </a:p>
          <a:p>
            <a:endParaRPr lang="en-US" dirty="0"/>
          </a:p>
        </p:txBody>
      </p:sp>
      <p:sp>
        <p:nvSpPr>
          <p:cNvPr id="4" name="Slide Number Placeholder 3"/>
          <p:cNvSpPr>
            <a:spLocks noGrp="1"/>
          </p:cNvSpPr>
          <p:nvPr>
            <p:ph type="sldNum" sz="quarter" idx="5"/>
          </p:nvPr>
        </p:nvSpPr>
        <p:spPr/>
        <p:txBody>
          <a:bodyPr/>
          <a:lstStyle/>
          <a:p>
            <a:fld id="{F51CD3AA-41D9-1540-A724-7A0117353670}" type="slidenum">
              <a:rPr lang="en-US" smtClean="0"/>
              <a:t>6</a:t>
            </a:fld>
            <a:endParaRPr lang="en-US"/>
          </a:p>
        </p:txBody>
      </p:sp>
    </p:spTree>
    <p:extLst>
      <p:ext uri="{BB962C8B-B14F-4D97-AF65-F5344CB8AC3E}">
        <p14:creationId xmlns:p14="http://schemas.microsoft.com/office/powerpoint/2010/main" val="31636308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Split</a:t>
            </a:r>
            <a:r>
              <a:rPr lang="en-GB" baseline="0" dirty="0"/>
              <a:t> the students into two groups and ask one group to list bad telephone techniques and good telephone techniques.  Ask them to feedback after 10 minutes</a:t>
            </a:r>
            <a:endParaRPr lang="en-GB" dirty="0"/>
          </a:p>
          <a:p>
            <a:endParaRPr lang="en-US" dirty="0"/>
          </a:p>
        </p:txBody>
      </p:sp>
      <p:sp>
        <p:nvSpPr>
          <p:cNvPr id="4" name="Slide Number Placeholder 3"/>
          <p:cNvSpPr>
            <a:spLocks noGrp="1"/>
          </p:cNvSpPr>
          <p:nvPr>
            <p:ph type="sldNum" sz="quarter" idx="5"/>
          </p:nvPr>
        </p:nvSpPr>
        <p:spPr/>
        <p:txBody>
          <a:bodyPr/>
          <a:lstStyle/>
          <a:p>
            <a:fld id="{F51CD3AA-41D9-1540-A724-7A0117353670}" type="slidenum">
              <a:rPr lang="en-US" smtClean="0"/>
              <a:t>7</a:t>
            </a:fld>
            <a:endParaRPr lang="en-US"/>
          </a:p>
        </p:txBody>
      </p:sp>
    </p:spTree>
    <p:extLst>
      <p:ext uri="{BB962C8B-B14F-4D97-AF65-F5344CB8AC3E}">
        <p14:creationId xmlns:p14="http://schemas.microsoft.com/office/powerpoint/2010/main" val="14292579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Show answer slide and read through</a:t>
            </a:r>
          </a:p>
          <a:p>
            <a:endParaRPr lang="en-US" dirty="0"/>
          </a:p>
        </p:txBody>
      </p:sp>
      <p:sp>
        <p:nvSpPr>
          <p:cNvPr id="4" name="Slide Number Placeholder 3"/>
          <p:cNvSpPr>
            <a:spLocks noGrp="1"/>
          </p:cNvSpPr>
          <p:nvPr>
            <p:ph type="sldNum" sz="quarter" idx="5"/>
          </p:nvPr>
        </p:nvSpPr>
        <p:spPr/>
        <p:txBody>
          <a:bodyPr/>
          <a:lstStyle/>
          <a:p>
            <a:fld id="{F51CD3AA-41D9-1540-A724-7A0117353670}" type="slidenum">
              <a:rPr lang="en-US" smtClean="0"/>
              <a:t>8</a:t>
            </a:fld>
            <a:endParaRPr lang="en-US"/>
          </a:p>
        </p:txBody>
      </p:sp>
    </p:spTree>
    <p:extLst>
      <p:ext uri="{BB962C8B-B14F-4D97-AF65-F5344CB8AC3E}">
        <p14:creationId xmlns:p14="http://schemas.microsoft.com/office/powerpoint/2010/main" val="4753517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You</a:t>
            </a:r>
            <a:r>
              <a:rPr lang="en-GB" baseline="0" dirty="0"/>
              <a:t> may also experience different types of caller.  What types of caller do you think you may experience?</a:t>
            </a:r>
            <a:endParaRPr lang="en-GB" dirty="0"/>
          </a:p>
        </p:txBody>
      </p:sp>
      <p:sp>
        <p:nvSpPr>
          <p:cNvPr id="4" name="Slide Number Placeholder 3"/>
          <p:cNvSpPr>
            <a:spLocks noGrp="1"/>
          </p:cNvSpPr>
          <p:nvPr>
            <p:ph type="sldNum" sz="quarter" idx="5"/>
          </p:nvPr>
        </p:nvSpPr>
        <p:spPr/>
        <p:txBody>
          <a:bodyPr/>
          <a:lstStyle/>
          <a:p>
            <a:fld id="{F51CD3AA-41D9-1540-A724-7A0117353670}" type="slidenum">
              <a:rPr lang="en-US" smtClean="0"/>
              <a:t>9</a:t>
            </a:fld>
            <a:endParaRPr lang="en-US"/>
          </a:p>
        </p:txBody>
      </p:sp>
    </p:spTree>
    <p:extLst>
      <p:ext uri="{BB962C8B-B14F-4D97-AF65-F5344CB8AC3E}">
        <p14:creationId xmlns:p14="http://schemas.microsoft.com/office/powerpoint/2010/main" val="15562963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EEAA1-62B7-B945-864A-114A1406DFA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4200C9DB-A787-0D4B-AC2F-FA044619AC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7E552822-839E-D846-883D-A5AD0A8629CD}"/>
              </a:ext>
            </a:extLst>
          </p:cNvPr>
          <p:cNvSpPr>
            <a:spLocks noGrp="1"/>
          </p:cNvSpPr>
          <p:nvPr>
            <p:ph type="dt" sz="half" idx="10"/>
          </p:nvPr>
        </p:nvSpPr>
        <p:spPr/>
        <p:txBody>
          <a:bodyPr/>
          <a:lstStyle/>
          <a:p>
            <a:fld id="{CA7FD55C-2C06-FE4C-94D0-F616BA500B86}" type="datetimeFigureOut">
              <a:rPr lang="en-US" smtClean="0"/>
              <a:t>12/23/20</a:t>
            </a:fld>
            <a:endParaRPr lang="en-US"/>
          </a:p>
        </p:txBody>
      </p:sp>
      <p:sp>
        <p:nvSpPr>
          <p:cNvPr id="5" name="Footer Placeholder 4">
            <a:extLst>
              <a:ext uri="{FF2B5EF4-FFF2-40B4-BE49-F238E27FC236}">
                <a16:creationId xmlns:a16="http://schemas.microsoft.com/office/drawing/2014/main" id="{DF2F40F8-7420-B349-8844-0D3DACEFFD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D2426C-E41A-2C45-A461-00ED4A7856C2}"/>
              </a:ext>
            </a:extLst>
          </p:cNvPr>
          <p:cNvSpPr>
            <a:spLocks noGrp="1"/>
          </p:cNvSpPr>
          <p:nvPr>
            <p:ph type="sldNum" sz="quarter" idx="12"/>
          </p:nvPr>
        </p:nvSpPr>
        <p:spPr/>
        <p:txBody>
          <a:bodyPr/>
          <a:lstStyle/>
          <a:p>
            <a:fld id="{DCC8ADA6-B8E0-4244-BE37-641B54303977}" type="slidenum">
              <a:rPr lang="en-US" smtClean="0"/>
              <a:t>‹#›</a:t>
            </a:fld>
            <a:endParaRPr lang="en-US"/>
          </a:p>
        </p:txBody>
      </p:sp>
    </p:spTree>
    <p:extLst>
      <p:ext uri="{BB962C8B-B14F-4D97-AF65-F5344CB8AC3E}">
        <p14:creationId xmlns:p14="http://schemas.microsoft.com/office/powerpoint/2010/main" val="819787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3A759-2261-1948-AF3E-307B8F4723A7}"/>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7EF11AEB-2D2A-F643-8371-1C4FEEA9264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57CB819-B64C-5344-95AD-5D78F0D75AB8}"/>
              </a:ext>
            </a:extLst>
          </p:cNvPr>
          <p:cNvSpPr>
            <a:spLocks noGrp="1"/>
          </p:cNvSpPr>
          <p:nvPr>
            <p:ph type="dt" sz="half" idx="10"/>
          </p:nvPr>
        </p:nvSpPr>
        <p:spPr/>
        <p:txBody>
          <a:bodyPr/>
          <a:lstStyle/>
          <a:p>
            <a:fld id="{CA7FD55C-2C06-FE4C-94D0-F616BA500B86}" type="datetimeFigureOut">
              <a:rPr lang="en-US" smtClean="0"/>
              <a:t>12/23/20</a:t>
            </a:fld>
            <a:endParaRPr lang="en-US"/>
          </a:p>
        </p:txBody>
      </p:sp>
      <p:sp>
        <p:nvSpPr>
          <p:cNvPr id="5" name="Footer Placeholder 4">
            <a:extLst>
              <a:ext uri="{FF2B5EF4-FFF2-40B4-BE49-F238E27FC236}">
                <a16:creationId xmlns:a16="http://schemas.microsoft.com/office/drawing/2014/main" id="{7E9B29AE-FB80-734D-9CD0-049688BA87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610E9D-D9FB-A14E-92DB-7EDA9BC8089E}"/>
              </a:ext>
            </a:extLst>
          </p:cNvPr>
          <p:cNvSpPr>
            <a:spLocks noGrp="1"/>
          </p:cNvSpPr>
          <p:nvPr>
            <p:ph type="sldNum" sz="quarter" idx="12"/>
          </p:nvPr>
        </p:nvSpPr>
        <p:spPr/>
        <p:txBody>
          <a:bodyPr/>
          <a:lstStyle/>
          <a:p>
            <a:fld id="{DCC8ADA6-B8E0-4244-BE37-641B54303977}" type="slidenum">
              <a:rPr lang="en-US" smtClean="0"/>
              <a:t>‹#›</a:t>
            </a:fld>
            <a:endParaRPr lang="en-US"/>
          </a:p>
        </p:txBody>
      </p:sp>
    </p:spTree>
    <p:extLst>
      <p:ext uri="{BB962C8B-B14F-4D97-AF65-F5344CB8AC3E}">
        <p14:creationId xmlns:p14="http://schemas.microsoft.com/office/powerpoint/2010/main" val="751309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BACE92-ECFB-4643-8647-7E9C036C8E04}"/>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90D19FD7-F420-E747-A816-175ADE3D997B}"/>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A92ACD7-7E38-8045-9B57-E98044904934}"/>
              </a:ext>
            </a:extLst>
          </p:cNvPr>
          <p:cNvSpPr>
            <a:spLocks noGrp="1"/>
          </p:cNvSpPr>
          <p:nvPr>
            <p:ph type="dt" sz="half" idx="10"/>
          </p:nvPr>
        </p:nvSpPr>
        <p:spPr/>
        <p:txBody>
          <a:bodyPr/>
          <a:lstStyle/>
          <a:p>
            <a:fld id="{CA7FD55C-2C06-FE4C-94D0-F616BA500B86}" type="datetimeFigureOut">
              <a:rPr lang="en-US" smtClean="0"/>
              <a:t>12/23/20</a:t>
            </a:fld>
            <a:endParaRPr lang="en-US"/>
          </a:p>
        </p:txBody>
      </p:sp>
      <p:sp>
        <p:nvSpPr>
          <p:cNvPr id="5" name="Footer Placeholder 4">
            <a:extLst>
              <a:ext uri="{FF2B5EF4-FFF2-40B4-BE49-F238E27FC236}">
                <a16:creationId xmlns:a16="http://schemas.microsoft.com/office/drawing/2014/main" id="{454C21C3-8013-6847-B10D-B87004E5E8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4BBF22-778E-DC41-ABCB-EEE91E3EB493}"/>
              </a:ext>
            </a:extLst>
          </p:cNvPr>
          <p:cNvSpPr>
            <a:spLocks noGrp="1"/>
          </p:cNvSpPr>
          <p:nvPr>
            <p:ph type="sldNum" sz="quarter" idx="12"/>
          </p:nvPr>
        </p:nvSpPr>
        <p:spPr/>
        <p:txBody>
          <a:bodyPr/>
          <a:lstStyle/>
          <a:p>
            <a:fld id="{DCC8ADA6-B8E0-4244-BE37-641B54303977}" type="slidenum">
              <a:rPr lang="en-US" smtClean="0"/>
              <a:t>‹#›</a:t>
            </a:fld>
            <a:endParaRPr lang="en-US"/>
          </a:p>
        </p:txBody>
      </p:sp>
    </p:spTree>
    <p:extLst>
      <p:ext uri="{BB962C8B-B14F-4D97-AF65-F5344CB8AC3E}">
        <p14:creationId xmlns:p14="http://schemas.microsoft.com/office/powerpoint/2010/main" val="6318975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F26F0-596C-014D-9CA4-F38FAA9AAD38}"/>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3193AE4D-7090-7047-9908-EF2B247081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83F21593-F91D-9E44-BB11-25F4D91A5977}"/>
              </a:ext>
            </a:extLst>
          </p:cNvPr>
          <p:cNvSpPr>
            <a:spLocks noGrp="1"/>
          </p:cNvSpPr>
          <p:nvPr>
            <p:ph type="dt" sz="half" idx="10"/>
          </p:nvPr>
        </p:nvSpPr>
        <p:spPr/>
        <p:txBody>
          <a:bodyPr/>
          <a:lstStyle/>
          <a:p>
            <a:fld id="{829138EC-2F3A-D54F-BABD-FB1EAE610D4F}" type="datetimeFigureOut">
              <a:rPr lang="en-US" smtClean="0"/>
              <a:t>12/23/20</a:t>
            </a:fld>
            <a:endParaRPr lang="en-US"/>
          </a:p>
        </p:txBody>
      </p:sp>
      <p:sp>
        <p:nvSpPr>
          <p:cNvPr id="5" name="Footer Placeholder 4">
            <a:extLst>
              <a:ext uri="{FF2B5EF4-FFF2-40B4-BE49-F238E27FC236}">
                <a16:creationId xmlns:a16="http://schemas.microsoft.com/office/drawing/2014/main" id="{EC3165A9-2650-1A45-9BF5-051785F42F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AD81DB-5E5A-794E-8958-AECD0AC0A8CE}"/>
              </a:ext>
            </a:extLst>
          </p:cNvPr>
          <p:cNvSpPr>
            <a:spLocks noGrp="1"/>
          </p:cNvSpPr>
          <p:nvPr>
            <p:ph type="sldNum" sz="quarter" idx="12"/>
          </p:nvPr>
        </p:nvSpPr>
        <p:spPr/>
        <p:txBody>
          <a:bodyPr/>
          <a:lstStyle/>
          <a:p>
            <a:fld id="{EC138F36-040E-C940-8323-EE35381B40BE}" type="slidenum">
              <a:rPr lang="en-US" smtClean="0"/>
              <a:t>‹#›</a:t>
            </a:fld>
            <a:endParaRPr lang="en-US"/>
          </a:p>
        </p:txBody>
      </p:sp>
    </p:spTree>
    <p:extLst>
      <p:ext uri="{BB962C8B-B14F-4D97-AF65-F5344CB8AC3E}">
        <p14:creationId xmlns:p14="http://schemas.microsoft.com/office/powerpoint/2010/main" val="4931354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C07A7-D353-8745-BC78-4EB90B60DFBF}"/>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0B8F7229-A8BA-B84F-BFB7-7024B13387D0}"/>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B6B027A-4F8D-5448-BF19-5E6F55FB1127}"/>
              </a:ext>
            </a:extLst>
          </p:cNvPr>
          <p:cNvSpPr>
            <a:spLocks noGrp="1"/>
          </p:cNvSpPr>
          <p:nvPr>
            <p:ph type="dt" sz="half" idx="10"/>
          </p:nvPr>
        </p:nvSpPr>
        <p:spPr/>
        <p:txBody>
          <a:bodyPr/>
          <a:lstStyle/>
          <a:p>
            <a:fld id="{829138EC-2F3A-D54F-BABD-FB1EAE610D4F}" type="datetimeFigureOut">
              <a:rPr lang="en-US" smtClean="0"/>
              <a:t>12/23/20</a:t>
            </a:fld>
            <a:endParaRPr lang="en-US"/>
          </a:p>
        </p:txBody>
      </p:sp>
      <p:sp>
        <p:nvSpPr>
          <p:cNvPr id="5" name="Footer Placeholder 4">
            <a:extLst>
              <a:ext uri="{FF2B5EF4-FFF2-40B4-BE49-F238E27FC236}">
                <a16:creationId xmlns:a16="http://schemas.microsoft.com/office/drawing/2014/main" id="{5F28FEA0-D6F3-384E-A7D3-39226479DF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C7C24F-06B9-B141-B2C1-03435240A154}"/>
              </a:ext>
            </a:extLst>
          </p:cNvPr>
          <p:cNvSpPr>
            <a:spLocks noGrp="1"/>
          </p:cNvSpPr>
          <p:nvPr>
            <p:ph type="sldNum" sz="quarter" idx="12"/>
          </p:nvPr>
        </p:nvSpPr>
        <p:spPr/>
        <p:txBody>
          <a:bodyPr/>
          <a:lstStyle/>
          <a:p>
            <a:fld id="{EC138F36-040E-C940-8323-EE35381B40BE}" type="slidenum">
              <a:rPr lang="en-US" smtClean="0"/>
              <a:t>‹#›</a:t>
            </a:fld>
            <a:endParaRPr lang="en-US"/>
          </a:p>
        </p:txBody>
      </p:sp>
    </p:spTree>
    <p:extLst>
      <p:ext uri="{BB962C8B-B14F-4D97-AF65-F5344CB8AC3E}">
        <p14:creationId xmlns:p14="http://schemas.microsoft.com/office/powerpoint/2010/main" val="8280295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C7FA2-9976-BB44-9039-02B1E787D80C}"/>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3DAE44C4-C09F-474B-B7B0-83AAFF0A0E6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49E69D7C-77A8-984A-99A6-D3C4FBD0F347}"/>
              </a:ext>
            </a:extLst>
          </p:cNvPr>
          <p:cNvSpPr>
            <a:spLocks noGrp="1"/>
          </p:cNvSpPr>
          <p:nvPr>
            <p:ph type="dt" sz="half" idx="10"/>
          </p:nvPr>
        </p:nvSpPr>
        <p:spPr/>
        <p:txBody>
          <a:bodyPr/>
          <a:lstStyle/>
          <a:p>
            <a:fld id="{829138EC-2F3A-D54F-BABD-FB1EAE610D4F}" type="datetimeFigureOut">
              <a:rPr lang="en-US" smtClean="0"/>
              <a:t>12/23/20</a:t>
            </a:fld>
            <a:endParaRPr lang="en-US"/>
          </a:p>
        </p:txBody>
      </p:sp>
      <p:sp>
        <p:nvSpPr>
          <p:cNvPr id="5" name="Footer Placeholder 4">
            <a:extLst>
              <a:ext uri="{FF2B5EF4-FFF2-40B4-BE49-F238E27FC236}">
                <a16:creationId xmlns:a16="http://schemas.microsoft.com/office/drawing/2014/main" id="{7A61EF47-E412-9545-9C7E-4612738D94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DD1FEE-7BDE-B649-B0CB-C2E45E3CB6BE}"/>
              </a:ext>
            </a:extLst>
          </p:cNvPr>
          <p:cNvSpPr>
            <a:spLocks noGrp="1"/>
          </p:cNvSpPr>
          <p:nvPr>
            <p:ph type="sldNum" sz="quarter" idx="12"/>
          </p:nvPr>
        </p:nvSpPr>
        <p:spPr/>
        <p:txBody>
          <a:bodyPr/>
          <a:lstStyle/>
          <a:p>
            <a:fld id="{EC138F36-040E-C940-8323-EE35381B40BE}" type="slidenum">
              <a:rPr lang="en-US" smtClean="0"/>
              <a:t>‹#›</a:t>
            </a:fld>
            <a:endParaRPr lang="en-US"/>
          </a:p>
        </p:txBody>
      </p:sp>
    </p:spTree>
    <p:extLst>
      <p:ext uri="{BB962C8B-B14F-4D97-AF65-F5344CB8AC3E}">
        <p14:creationId xmlns:p14="http://schemas.microsoft.com/office/powerpoint/2010/main" val="23887782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0322A-A3C1-8B40-9D80-69EB15587A7B}"/>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5550CE7C-93D4-0044-95F4-C844D485E9EB}"/>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C43ADC6A-5EBA-1F43-AE41-B4E3E1C57402}"/>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C5D77FE1-D188-A449-A52A-5395040B4168}"/>
              </a:ext>
            </a:extLst>
          </p:cNvPr>
          <p:cNvSpPr>
            <a:spLocks noGrp="1"/>
          </p:cNvSpPr>
          <p:nvPr>
            <p:ph type="dt" sz="half" idx="10"/>
          </p:nvPr>
        </p:nvSpPr>
        <p:spPr/>
        <p:txBody>
          <a:bodyPr/>
          <a:lstStyle/>
          <a:p>
            <a:fld id="{829138EC-2F3A-D54F-BABD-FB1EAE610D4F}" type="datetimeFigureOut">
              <a:rPr lang="en-US" smtClean="0"/>
              <a:t>12/23/20</a:t>
            </a:fld>
            <a:endParaRPr lang="en-US"/>
          </a:p>
        </p:txBody>
      </p:sp>
      <p:sp>
        <p:nvSpPr>
          <p:cNvPr id="6" name="Footer Placeholder 5">
            <a:extLst>
              <a:ext uri="{FF2B5EF4-FFF2-40B4-BE49-F238E27FC236}">
                <a16:creationId xmlns:a16="http://schemas.microsoft.com/office/drawing/2014/main" id="{D9BC91E7-B2D3-EE4B-8BF3-C8B50E869A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22072E-3799-A448-BC12-6617BA6CAF0D}"/>
              </a:ext>
            </a:extLst>
          </p:cNvPr>
          <p:cNvSpPr>
            <a:spLocks noGrp="1"/>
          </p:cNvSpPr>
          <p:nvPr>
            <p:ph type="sldNum" sz="quarter" idx="12"/>
          </p:nvPr>
        </p:nvSpPr>
        <p:spPr/>
        <p:txBody>
          <a:bodyPr/>
          <a:lstStyle/>
          <a:p>
            <a:fld id="{EC138F36-040E-C940-8323-EE35381B40BE}" type="slidenum">
              <a:rPr lang="en-US" smtClean="0"/>
              <a:t>‹#›</a:t>
            </a:fld>
            <a:endParaRPr lang="en-US"/>
          </a:p>
        </p:txBody>
      </p:sp>
    </p:spTree>
    <p:extLst>
      <p:ext uri="{BB962C8B-B14F-4D97-AF65-F5344CB8AC3E}">
        <p14:creationId xmlns:p14="http://schemas.microsoft.com/office/powerpoint/2010/main" val="37320804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42AB8-EAA4-964A-978E-093E42E278AE}"/>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F89F1312-CC2D-9045-B0BB-72C8CA744F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823BABD4-B18E-4B43-9CAB-0F94570B7E44}"/>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01F38AD3-4109-9D43-B4AA-2D654D5474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E4772315-0C97-764E-ADFD-D927BB25BC57}"/>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EE3BEF55-E575-4F48-B1A1-0A686B5E2AA6}"/>
              </a:ext>
            </a:extLst>
          </p:cNvPr>
          <p:cNvSpPr>
            <a:spLocks noGrp="1"/>
          </p:cNvSpPr>
          <p:nvPr>
            <p:ph type="dt" sz="half" idx="10"/>
          </p:nvPr>
        </p:nvSpPr>
        <p:spPr/>
        <p:txBody>
          <a:bodyPr/>
          <a:lstStyle/>
          <a:p>
            <a:fld id="{829138EC-2F3A-D54F-BABD-FB1EAE610D4F}" type="datetimeFigureOut">
              <a:rPr lang="en-US" smtClean="0"/>
              <a:t>12/23/20</a:t>
            </a:fld>
            <a:endParaRPr lang="en-US"/>
          </a:p>
        </p:txBody>
      </p:sp>
      <p:sp>
        <p:nvSpPr>
          <p:cNvPr id="8" name="Footer Placeholder 7">
            <a:extLst>
              <a:ext uri="{FF2B5EF4-FFF2-40B4-BE49-F238E27FC236}">
                <a16:creationId xmlns:a16="http://schemas.microsoft.com/office/drawing/2014/main" id="{AC393E0B-A8C1-2344-93EE-8F18AB5A3C0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DD07D6-C0A0-A94A-AB51-6D06F8963F67}"/>
              </a:ext>
            </a:extLst>
          </p:cNvPr>
          <p:cNvSpPr>
            <a:spLocks noGrp="1"/>
          </p:cNvSpPr>
          <p:nvPr>
            <p:ph type="sldNum" sz="quarter" idx="12"/>
          </p:nvPr>
        </p:nvSpPr>
        <p:spPr/>
        <p:txBody>
          <a:bodyPr/>
          <a:lstStyle/>
          <a:p>
            <a:fld id="{EC138F36-040E-C940-8323-EE35381B40BE}" type="slidenum">
              <a:rPr lang="en-US" smtClean="0"/>
              <a:t>‹#›</a:t>
            </a:fld>
            <a:endParaRPr lang="en-US"/>
          </a:p>
        </p:txBody>
      </p:sp>
    </p:spTree>
    <p:extLst>
      <p:ext uri="{BB962C8B-B14F-4D97-AF65-F5344CB8AC3E}">
        <p14:creationId xmlns:p14="http://schemas.microsoft.com/office/powerpoint/2010/main" val="18213879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F1E3A-6601-344D-B381-EBAC8FAD1B75}"/>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6B77EF8F-3C3C-D146-BF52-9DE9145487D3}"/>
              </a:ext>
            </a:extLst>
          </p:cNvPr>
          <p:cNvSpPr>
            <a:spLocks noGrp="1"/>
          </p:cNvSpPr>
          <p:nvPr>
            <p:ph type="dt" sz="half" idx="10"/>
          </p:nvPr>
        </p:nvSpPr>
        <p:spPr/>
        <p:txBody>
          <a:bodyPr/>
          <a:lstStyle/>
          <a:p>
            <a:fld id="{829138EC-2F3A-D54F-BABD-FB1EAE610D4F}" type="datetimeFigureOut">
              <a:rPr lang="en-US" smtClean="0"/>
              <a:t>12/23/20</a:t>
            </a:fld>
            <a:endParaRPr lang="en-US"/>
          </a:p>
        </p:txBody>
      </p:sp>
      <p:sp>
        <p:nvSpPr>
          <p:cNvPr id="4" name="Footer Placeholder 3">
            <a:extLst>
              <a:ext uri="{FF2B5EF4-FFF2-40B4-BE49-F238E27FC236}">
                <a16:creationId xmlns:a16="http://schemas.microsoft.com/office/drawing/2014/main" id="{204A6908-8E33-614F-B0C8-FFA2F9D7124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3F8791-F2BB-F040-9746-87F651C32FF1}"/>
              </a:ext>
            </a:extLst>
          </p:cNvPr>
          <p:cNvSpPr>
            <a:spLocks noGrp="1"/>
          </p:cNvSpPr>
          <p:nvPr>
            <p:ph type="sldNum" sz="quarter" idx="12"/>
          </p:nvPr>
        </p:nvSpPr>
        <p:spPr/>
        <p:txBody>
          <a:bodyPr/>
          <a:lstStyle/>
          <a:p>
            <a:fld id="{EC138F36-040E-C940-8323-EE35381B40BE}" type="slidenum">
              <a:rPr lang="en-US" smtClean="0"/>
              <a:t>‹#›</a:t>
            </a:fld>
            <a:endParaRPr lang="en-US"/>
          </a:p>
        </p:txBody>
      </p:sp>
    </p:spTree>
    <p:extLst>
      <p:ext uri="{BB962C8B-B14F-4D97-AF65-F5344CB8AC3E}">
        <p14:creationId xmlns:p14="http://schemas.microsoft.com/office/powerpoint/2010/main" val="9266395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CF5AC3-AB98-EC45-9D62-B8AB1DEA7EA5}"/>
              </a:ext>
            </a:extLst>
          </p:cNvPr>
          <p:cNvSpPr>
            <a:spLocks noGrp="1"/>
          </p:cNvSpPr>
          <p:nvPr>
            <p:ph type="dt" sz="half" idx="10"/>
          </p:nvPr>
        </p:nvSpPr>
        <p:spPr/>
        <p:txBody>
          <a:bodyPr/>
          <a:lstStyle/>
          <a:p>
            <a:fld id="{829138EC-2F3A-D54F-BABD-FB1EAE610D4F}" type="datetimeFigureOut">
              <a:rPr lang="en-US" smtClean="0"/>
              <a:t>12/23/20</a:t>
            </a:fld>
            <a:endParaRPr lang="en-US"/>
          </a:p>
        </p:txBody>
      </p:sp>
      <p:sp>
        <p:nvSpPr>
          <p:cNvPr id="3" name="Footer Placeholder 2">
            <a:extLst>
              <a:ext uri="{FF2B5EF4-FFF2-40B4-BE49-F238E27FC236}">
                <a16:creationId xmlns:a16="http://schemas.microsoft.com/office/drawing/2014/main" id="{6F406F73-A0DA-584A-9E3B-049FB97F111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4B50E5F-341F-AC42-B36D-571B39827506}"/>
              </a:ext>
            </a:extLst>
          </p:cNvPr>
          <p:cNvSpPr>
            <a:spLocks noGrp="1"/>
          </p:cNvSpPr>
          <p:nvPr>
            <p:ph type="sldNum" sz="quarter" idx="12"/>
          </p:nvPr>
        </p:nvSpPr>
        <p:spPr/>
        <p:txBody>
          <a:bodyPr/>
          <a:lstStyle/>
          <a:p>
            <a:fld id="{EC138F36-040E-C940-8323-EE35381B40BE}" type="slidenum">
              <a:rPr lang="en-US" smtClean="0"/>
              <a:t>‹#›</a:t>
            </a:fld>
            <a:endParaRPr lang="en-US"/>
          </a:p>
        </p:txBody>
      </p:sp>
    </p:spTree>
    <p:extLst>
      <p:ext uri="{BB962C8B-B14F-4D97-AF65-F5344CB8AC3E}">
        <p14:creationId xmlns:p14="http://schemas.microsoft.com/office/powerpoint/2010/main" val="531993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4F685-7960-034C-B777-DC06E30EF51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ED6A1193-4057-304C-AE90-15360909B9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B309344F-545B-5640-86D8-E532DBE730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07FF733-BA5E-1F42-BECA-4DC8A35D1948}"/>
              </a:ext>
            </a:extLst>
          </p:cNvPr>
          <p:cNvSpPr>
            <a:spLocks noGrp="1"/>
          </p:cNvSpPr>
          <p:nvPr>
            <p:ph type="dt" sz="half" idx="10"/>
          </p:nvPr>
        </p:nvSpPr>
        <p:spPr/>
        <p:txBody>
          <a:bodyPr/>
          <a:lstStyle/>
          <a:p>
            <a:fld id="{829138EC-2F3A-D54F-BABD-FB1EAE610D4F}" type="datetimeFigureOut">
              <a:rPr lang="en-US" smtClean="0"/>
              <a:t>12/23/20</a:t>
            </a:fld>
            <a:endParaRPr lang="en-US"/>
          </a:p>
        </p:txBody>
      </p:sp>
      <p:sp>
        <p:nvSpPr>
          <p:cNvPr id="6" name="Footer Placeholder 5">
            <a:extLst>
              <a:ext uri="{FF2B5EF4-FFF2-40B4-BE49-F238E27FC236}">
                <a16:creationId xmlns:a16="http://schemas.microsoft.com/office/drawing/2014/main" id="{CDE87BD6-E383-FA46-8F2C-B762D8EF49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DF36985-C8EB-504D-80BD-7A17F74B0C0B}"/>
              </a:ext>
            </a:extLst>
          </p:cNvPr>
          <p:cNvSpPr>
            <a:spLocks noGrp="1"/>
          </p:cNvSpPr>
          <p:nvPr>
            <p:ph type="sldNum" sz="quarter" idx="12"/>
          </p:nvPr>
        </p:nvSpPr>
        <p:spPr/>
        <p:txBody>
          <a:bodyPr/>
          <a:lstStyle/>
          <a:p>
            <a:fld id="{EC138F36-040E-C940-8323-EE35381B40BE}" type="slidenum">
              <a:rPr lang="en-US" smtClean="0"/>
              <a:t>‹#›</a:t>
            </a:fld>
            <a:endParaRPr lang="en-US"/>
          </a:p>
        </p:txBody>
      </p:sp>
    </p:spTree>
    <p:extLst>
      <p:ext uri="{BB962C8B-B14F-4D97-AF65-F5344CB8AC3E}">
        <p14:creationId xmlns:p14="http://schemas.microsoft.com/office/powerpoint/2010/main" val="3662299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93BE1-8257-324F-8370-AB6371376DDC}"/>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369BEFCB-A048-E94F-B166-82E4321B5E3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DC62E55-B4D4-B846-AB76-F4C672ABEBD7}"/>
              </a:ext>
            </a:extLst>
          </p:cNvPr>
          <p:cNvSpPr>
            <a:spLocks noGrp="1"/>
          </p:cNvSpPr>
          <p:nvPr>
            <p:ph type="dt" sz="half" idx="10"/>
          </p:nvPr>
        </p:nvSpPr>
        <p:spPr/>
        <p:txBody>
          <a:bodyPr/>
          <a:lstStyle/>
          <a:p>
            <a:fld id="{CA7FD55C-2C06-FE4C-94D0-F616BA500B86}" type="datetimeFigureOut">
              <a:rPr lang="en-US" smtClean="0"/>
              <a:t>12/23/20</a:t>
            </a:fld>
            <a:endParaRPr lang="en-US"/>
          </a:p>
        </p:txBody>
      </p:sp>
      <p:sp>
        <p:nvSpPr>
          <p:cNvPr id="5" name="Footer Placeholder 4">
            <a:extLst>
              <a:ext uri="{FF2B5EF4-FFF2-40B4-BE49-F238E27FC236}">
                <a16:creationId xmlns:a16="http://schemas.microsoft.com/office/drawing/2014/main" id="{CF17C11E-69AA-1F46-AC05-F2E5B92099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A07CF2-EFCA-9241-968F-C0A9D7519E9C}"/>
              </a:ext>
            </a:extLst>
          </p:cNvPr>
          <p:cNvSpPr>
            <a:spLocks noGrp="1"/>
          </p:cNvSpPr>
          <p:nvPr>
            <p:ph type="sldNum" sz="quarter" idx="12"/>
          </p:nvPr>
        </p:nvSpPr>
        <p:spPr/>
        <p:txBody>
          <a:bodyPr/>
          <a:lstStyle/>
          <a:p>
            <a:fld id="{DCC8ADA6-B8E0-4244-BE37-641B54303977}" type="slidenum">
              <a:rPr lang="en-US" smtClean="0"/>
              <a:t>‹#›</a:t>
            </a:fld>
            <a:endParaRPr lang="en-US"/>
          </a:p>
        </p:txBody>
      </p:sp>
    </p:spTree>
    <p:extLst>
      <p:ext uri="{BB962C8B-B14F-4D97-AF65-F5344CB8AC3E}">
        <p14:creationId xmlns:p14="http://schemas.microsoft.com/office/powerpoint/2010/main" val="7653888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A08B0-3F86-114C-ADCF-55AE4BF9C84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053CD8C5-38B7-3A4C-89C1-19013826811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E1D9729-A324-5D45-96F3-C5E4B02A30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5538162-77D9-0648-A6E7-D7F4FE322DFE}"/>
              </a:ext>
            </a:extLst>
          </p:cNvPr>
          <p:cNvSpPr>
            <a:spLocks noGrp="1"/>
          </p:cNvSpPr>
          <p:nvPr>
            <p:ph type="dt" sz="half" idx="10"/>
          </p:nvPr>
        </p:nvSpPr>
        <p:spPr/>
        <p:txBody>
          <a:bodyPr/>
          <a:lstStyle/>
          <a:p>
            <a:fld id="{829138EC-2F3A-D54F-BABD-FB1EAE610D4F}" type="datetimeFigureOut">
              <a:rPr lang="en-US" smtClean="0"/>
              <a:t>12/23/20</a:t>
            </a:fld>
            <a:endParaRPr lang="en-US"/>
          </a:p>
        </p:txBody>
      </p:sp>
      <p:sp>
        <p:nvSpPr>
          <p:cNvPr id="6" name="Footer Placeholder 5">
            <a:extLst>
              <a:ext uri="{FF2B5EF4-FFF2-40B4-BE49-F238E27FC236}">
                <a16:creationId xmlns:a16="http://schemas.microsoft.com/office/drawing/2014/main" id="{F3A148E4-3F97-0145-AEF4-0DEEFF5AA1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9973CB-90DF-7648-8FD3-12BF45735FB4}"/>
              </a:ext>
            </a:extLst>
          </p:cNvPr>
          <p:cNvSpPr>
            <a:spLocks noGrp="1"/>
          </p:cNvSpPr>
          <p:nvPr>
            <p:ph type="sldNum" sz="quarter" idx="12"/>
          </p:nvPr>
        </p:nvSpPr>
        <p:spPr/>
        <p:txBody>
          <a:bodyPr/>
          <a:lstStyle/>
          <a:p>
            <a:fld id="{EC138F36-040E-C940-8323-EE35381B40BE}" type="slidenum">
              <a:rPr lang="en-US" smtClean="0"/>
              <a:t>‹#›</a:t>
            </a:fld>
            <a:endParaRPr lang="en-US"/>
          </a:p>
        </p:txBody>
      </p:sp>
    </p:spTree>
    <p:extLst>
      <p:ext uri="{BB962C8B-B14F-4D97-AF65-F5344CB8AC3E}">
        <p14:creationId xmlns:p14="http://schemas.microsoft.com/office/powerpoint/2010/main" val="39809938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E06FC-FE10-414C-BC6B-9308F64491F1}"/>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3B264244-BDB0-9346-9576-28D910C7AEA8}"/>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67FEEC8-1DB0-5847-B3E3-5F0C12A7E005}"/>
              </a:ext>
            </a:extLst>
          </p:cNvPr>
          <p:cNvSpPr>
            <a:spLocks noGrp="1"/>
          </p:cNvSpPr>
          <p:nvPr>
            <p:ph type="dt" sz="half" idx="10"/>
          </p:nvPr>
        </p:nvSpPr>
        <p:spPr/>
        <p:txBody>
          <a:bodyPr/>
          <a:lstStyle/>
          <a:p>
            <a:fld id="{829138EC-2F3A-D54F-BABD-FB1EAE610D4F}" type="datetimeFigureOut">
              <a:rPr lang="en-US" smtClean="0"/>
              <a:t>12/23/20</a:t>
            </a:fld>
            <a:endParaRPr lang="en-US"/>
          </a:p>
        </p:txBody>
      </p:sp>
      <p:sp>
        <p:nvSpPr>
          <p:cNvPr id="5" name="Footer Placeholder 4">
            <a:extLst>
              <a:ext uri="{FF2B5EF4-FFF2-40B4-BE49-F238E27FC236}">
                <a16:creationId xmlns:a16="http://schemas.microsoft.com/office/drawing/2014/main" id="{FD12D035-6EB0-B848-9C0D-CE28F1F46C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6BAB1D-67F5-0348-9DA4-60D06B529761}"/>
              </a:ext>
            </a:extLst>
          </p:cNvPr>
          <p:cNvSpPr>
            <a:spLocks noGrp="1"/>
          </p:cNvSpPr>
          <p:nvPr>
            <p:ph type="sldNum" sz="quarter" idx="12"/>
          </p:nvPr>
        </p:nvSpPr>
        <p:spPr/>
        <p:txBody>
          <a:bodyPr/>
          <a:lstStyle/>
          <a:p>
            <a:fld id="{EC138F36-040E-C940-8323-EE35381B40BE}" type="slidenum">
              <a:rPr lang="en-US" smtClean="0"/>
              <a:t>‹#›</a:t>
            </a:fld>
            <a:endParaRPr lang="en-US"/>
          </a:p>
        </p:txBody>
      </p:sp>
    </p:spTree>
    <p:extLst>
      <p:ext uri="{BB962C8B-B14F-4D97-AF65-F5344CB8AC3E}">
        <p14:creationId xmlns:p14="http://schemas.microsoft.com/office/powerpoint/2010/main" val="30953070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BD98941-88EA-2043-8B8E-284BE316404E}"/>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252112DD-6AA8-5E46-8A59-C5D30D90040B}"/>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4087708-BB1B-2D40-8351-45D663367D63}"/>
              </a:ext>
            </a:extLst>
          </p:cNvPr>
          <p:cNvSpPr>
            <a:spLocks noGrp="1"/>
          </p:cNvSpPr>
          <p:nvPr>
            <p:ph type="dt" sz="half" idx="10"/>
          </p:nvPr>
        </p:nvSpPr>
        <p:spPr/>
        <p:txBody>
          <a:bodyPr/>
          <a:lstStyle/>
          <a:p>
            <a:fld id="{829138EC-2F3A-D54F-BABD-FB1EAE610D4F}" type="datetimeFigureOut">
              <a:rPr lang="en-US" smtClean="0"/>
              <a:t>12/23/20</a:t>
            </a:fld>
            <a:endParaRPr lang="en-US"/>
          </a:p>
        </p:txBody>
      </p:sp>
      <p:sp>
        <p:nvSpPr>
          <p:cNvPr id="5" name="Footer Placeholder 4">
            <a:extLst>
              <a:ext uri="{FF2B5EF4-FFF2-40B4-BE49-F238E27FC236}">
                <a16:creationId xmlns:a16="http://schemas.microsoft.com/office/drawing/2014/main" id="{4CB63E03-2AD7-7A49-A5BE-71895B9CE0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A93683-DB04-4F4B-BAFA-947AEB7DEB8A}"/>
              </a:ext>
            </a:extLst>
          </p:cNvPr>
          <p:cNvSpPr>
            <a:spLocks noGrp="1"/>
          </p:cNvSpPr>
          <p:nvPr>
            <p:ph type="sldNum" sz="quarter" idx="12"/>
          </p:nvPr>
        </p:nvSpPr>
        <p:spPr/>
        <p:txBody>
          <a:bodyPr/>
          <a:lstStyle/>
          <a:p>
            <a:fld id="{EC138F36-040E-C940-8323-EE35381B40BE}" type="slidenum">
              <a:rPr lang="en-US" smtClean="0"/>
              <a:t>‹#›</a:t>
            </a:fld>
            <a:endParaRPr lang="en-US"/>
          </a:p>
        </p:txBody>
      </p:sp>
    </p:spTree>
    <p:extLst>
      <p:ext uri="{BB962C8B-B14F-4D97-AF65-F5344CB8AC3E}">
        <p14:creationId xmlns:p14="http://schemas.microsoft.com/office/powerpoint/2010/main" val="2522412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B9A93-B618-8149-8414-DC0A1B47D867}"/>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0D3C42AE-5C68-4340-A465-645EABE813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F23CBC9-0A62-A54F-A5D1-9CD0CE0DBAB6}"/>
              </a:ext>
            </a:extLst>
          </p:cNvPr>
          <p:cNvSpPr>
            <a:spLocks noGrp="1"/>
          </p:cNvSpPr>
          <p:nvPr>
            <p:ph type="dt" sz="half" idx="10"/>
          </p:nvPr>
        </p:nvSpPr>
        <p:spPr/>
        <p:txBody>
          <a:bodyPr/>
          <a:lstStyle/>
          <a:p>
            <a:fld id="{CA7FD55C-2C06-FE4C-94D0-F616BA500B86}" type="datetimeFigureOut">
              <a:rPr lang="en-US" smtClean="0"/>
              <a:t>12/23/20</a:t>
            </a:fld>
            <a:endParaRPr lang="en-US"/>
          </a:p>
        </p:txBody>
      </p:sp>
      <p:sp>
        <p:nvSpPr>
          <p:cNvPr id="5" name="Footer Placeholder 4">
            <a:extLst>
              <a:ext uri="{FF2B5EF4-FFF2-40B4-BE49-F238E27FC236}">
                <a16:creationId xmlns:a16="http://schemas.microsoft.com/office/drawing/2014/main" id="{18B79F82-071E-8B4C-A159-3F8D35822D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154906-4965-D94A-BC6A-020A57340081}"/>
              </a:ext>
            </a:extLst>
          </p:cNvPr>
          <p:cNvSpPr>
            <a:spLocks noGrp="1"/>
          </p:cNvSpPr>
          <p:nvPr>
            <p:ph type="sldNum" sz="quarter" idx="12"/>
          </p:nvPr>
        </p:nvSpPr>
        <p:spPr/>
        <p:txBody>
          <a:bodyPr/>
          <a:lstStyle/>
          <a:p>
            <a:fld id="{DCC8ADA6-B8E0-4244-BE37-641B54303977}" type="slidenum">
              <a:rPr lang="en-US" smtClean="0"/>
              <a:t>‹#›</a:t>
            </a:fld>
            <a:endParaRPr lang="en-US"/>
          </a:p>
        </p:txBody>
      </p:sp>
    </p:spTree>
    <p:extLst>
      <p:ext uri="{BB962C8B-B14F-4D97-AF65-F5344CB8AC3E}">
        <p14:creationId xmlns:p14="http://schemas.microsoft.com/office/powerpoint/2010/main" val="88475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092AA-6687-A246-B88E-48AF9962CA2B}"/>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BA956FD-E55F-894B-AA66-8AAD1B6C879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E6018D80-7BA7-AE4A-8535-5CB9D0481DC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48A9CC40-DD22-004A-BF7A-F88A2F042611}"/>
              </a:ext>
            </a:extLst>
          </p:cNvPr>
          <p:cNvSpPr>
            <a:spLocks noGrp="1"/>
          </p:cNvSpPr>
          <p:nvPr>
            <p:ph type="dt" sz="half" idx="10"/>
          </p:nvPr>
        </p:nvSpPr>
        <p:spPr/>
        <p:txBody>
          <a:bodyPr/>
          <a:lstStyle/>
          <a:p>
            <a:fld id="{CA7FD55C-2C06-FE4C-94D0-F616BA500B86}" type="datetimeFigureOut">
              <a:rPr lang="en-US" smtClean="0"/>
              <a:t>12/23/20</a:t>
            </a:fld>
            <a:endParaRPr lang="en-US"/>
          </a:p>
        </p:txBody>
      </p:sp>
      <p:sp>
        <p:nvSpPr>
          <p:cNvPr id="6" name="Footer Placeholder 5">
            <a:extLst>
              <a:ext uri="{FF2B5EF4-FFF2-40B4-BE49-F238E27FC236}">
                <a16:creationId xmlns:a16="http://schemas.microsoft.com/office/drawing/2014/main" id="{9843FB78-51BD-1D46-AC3C-8DC42FCC23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5246C0-8B8F-4540-8142-034366482D91}"/>
              </a:ext>
            </a:extLst>
          </p:cNvPr>
          <p:cNvSpPr>
            <a:spLocks noGrp="1"/>
          </p:cNvSpPr>
          <p:nvPr>
            <p:ph type="sldNum" sz="quarter" idx="12"/>
          </p:nvPr>
        </p:nvSpPr>
        <p:spPr/>
        <p:txBody>
          <a:bodyPr/>
          <a:lstStyle/>
          <a:p>
            <a:fld id="{DCC8ADA6-B8E0-4244-BE37-641B54303977}" type="slidenum">
              <a:rPr lang="en-US" smtClean="0"/>
              <a:t>‹#›</a:t>
            </a:fld>
            <a:endParaRPr lang="en-US"/>
          </a:p>
        </p:txBody>
      </p:sp>
    </p:spTree>
    <p:extLst>
      <p:ext uri="{BB962C8B-B14F-4D97-AF65-F5344CB8AC3E}">
        <p14:creationId xmlns:p14="http://schemas.microsoft.com/office/powerpoint/2010/main" val="2900799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F9AE9-8978-EF49-ADE2-4BA6960974AE}"/>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347D65F-FF06-D94D-A2E2-E85C1604F5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2DF9AD82-2266-444B-AB5F-BD588E67AB7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CB1509A3-6578-4242-A939-D34A57CCA26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4EB6891-C87D-1549-B2BC-E48931FCA29E}"/>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04B5CF0B-6ECE-9545-8FD9-06784F0FD6E4}"/>
              </a:ext>
            </a:extLst>
          </p:cNvPr>
          <p:cNvSpPr>
            <a:spLocks noGrp="1"/>
          </p:cNvSpPr>
          <p:nvPr>
            <p:ph type="dt" sz="half" idx="10"/>
          </p:nvPr>
        </p:nvSpPr>
        <p:spPr/>
        <p:txBody>
          <a:bodyPr/>
          <a:lstStyle/>
          <a:p>
            <a:fld id="{CA7FD55C-2C06-FE4C-94D0-F616BA500B86}" type="datetimeFigureOut">
              <a:rPr lang="en-US" smtClean="0"/>
              <a:t>12/23/20</a:t>
            </a:fld>
            <a:endParaRPr lang="en-US"/>
          </a:p>
        </p:txBody>
      </p:sp>
      <p:sp>
        <p:nvSpPr>
          <p:cNvPr id="8" name="Footer Placeholder 7">
            <a:extLst>
              <a:ext uri="{FF2B5EF4-FFF2-40B4-BE49-F238E27FC236}">
                <a16:creationId xmlns:a16="http://schemas.microsoft.com/office/drawing/2014/main" id="{565DC89C-404C-2D4D-99CB-F3E57C644A6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E39FCFE-C52A-174C-842D-923880B24AD9}"/>
              </a:ext>
            </a:extLst>
          </p:cNvPr>
          <p:cNvSpPr>
            <a:spLocks noGrp="1"/>
          </p:cNvSpPr>
          <p:nvPr>
            <p:ph type="sldNum" sz="quarter" idx="12"/>
          </p:nvPr>
        </p:nvSpPr>
        <p:spPr/>
        <p:txBody>
          <a:bodyPr/>
          <a:lstStyle/>
          <a:p>
            <a:fld id="{DCC8ADA6-B8E0-4244-BE37-641B54303977}" type="slidenum">
              <a:rPr lang="en-US" smtClean="0"/>
              <a:t>‹#›</a:t>
            </a:fld>
            <a:endParaRPr lang="en-US"/>
          </a:p>
        </p:txBody>
      </p:sp>
    </p:spTree>
    <p:extLst>
      <p:ext uri="{BB962C8B-B14F-4D97-AF65-F5344CB8AC3E}">
        <p14:creationId xmlns:p14="http://schemas.microsoft.com/office/powerpoint/2010/main" val="2945661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8748B-DE89-DB4D-9617-85EF513BA926}"/>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0126D57B-F259-D949-B760-CE959876755F}"/>
              </a:ext>
            </a:extLst>
          </p:cNvPr>
          <p:cNvSpPr>
            <a:spLocks noGrp="1"/>
          </p:cNvSpPr>
          <p:nvPr>
            <p:ph type="dt" sz="half" idx="10"/>
          </p:nvPr>
        </p:nvSpPr>
        <p:spPr/>
        <p:txBody>
          <a:bodyPr/>
          <a:lstStyle/>
          <a:p>
            <a:fld id="{CA7FD55C-2C06-FE4C-94D0-F616BA500B86}" type="datetimeFigureOut">
              <a:rPr lang="en-US" smtClean="0"/>
              <a:t>12/23/20</a:t>
            </a:fld>
            <a:endParaRPr lang="en-US"/>
          </a:p>
        </p:txBody>
      </p:sp>
      <p:sp>
        <p:nvSpPr>
          <p:cNvPr id="4" name="Footer Placeholder 3">
            <a:extLst>
              <a:ext uri="{FF2B5EF4-FFF2-40B4-BE49-F238E27FC236}">
                <a16:creationId xmlns:a16="http://schemas.microsoft.com/office/drawing/2014/main" id="{B0F6660C-E276-1045-A933-AEBF62D2215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12D6705-C357-2D45-9C9E-6F7D15018871}"/>
              </a:ext>
            </a:extLst>
          </p:cNvPr>
          <p:cNvSpPr>
            <a:spLocks noGrp="1"/>
          </p:cNvSpPr>
          <p:nvPr>
            <p:ph type="sldNum" sz="quarter" idx="12"/>
          </p:nvPr>
        </p:nvSpPr>
        <p:spPr/>
        <p:txBody>
          <a:bodyPr/>
          <a:lstStyle/>
          <a:p>
            <a:fld id="{DCC8ADA6-B8E0-4244-BE37-641B54303977}" type="slidenum">
              <a:rPr lang="en-US" smtClean="0"/>
              <a:t>‹#›</a:t>
            </a:fld>
            <a:endParaRPr lang="en-US"/>
          </a:p>
        </p:txBody>
      </p:sp>
    </p:spTree>
    <p:extLst>
      <p:ext uri="{BB962C8B-B14F-4D97-AF65-F5344CB8AC3E}">
        <p14:creationId xmlns:p14="http://schemas.microsoft.com/office/powerpoint/2010/main" val="393909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F630736-FB4F-8F42-B574-65F75338DCDE}"/>
              </a:ext>
            </a:extLst>
          </p:cNvPr>
          <p:cNvSpPr>
            <a:spLocks noGrp="1"/>
          </p:cNvSpPr>
          <p:nvPr>
            <p:ph type="dt" sz="half" idx="10"/>
          </p:nvPr>
        </p:nvSpPr>
        <p:spPr/>
        <p:txBody>
          <a:bodyPr/>
          <a:lstStyle/>
          <a:p>
            <a:fld id="{CA7FD55C-2C06-FE4C-94D0-F616BA500B86}" type="datetimeFigureOut">
              <a:rPr lang="en-US" smtClean="0"/>
              <a:t>12/23/20</a:t>
            </a:fld>
            <a:endParaRPr lang="en-US"/>
          </a:p>
        </p:txBody>
      </p:sp>
      <p:sp>
        <p:nvSpPr>
          <p:cNvPr id="3" name="Footer Placeholder 2">
            <a:extLst>
              <a:ext uri="{FF2B5EF4-FFF2-40B4-BE49-F238E27FC236}">
                <a16:creationId xmlns:a16="http://schemas.microsoft.com/office/drawing/2014/main" id="{019BD851-3CAE-9B4B-A290-025124F7DB2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72FEB0A-A69B-654F-8EE8-2B8E05DFE6DF}"/>
              </a:ext>
            </a:extLst>
          </p:cNvPr>
          <p:cNvSpPr>
            <a:spLocks noGrp="1"/>
          </p:cNvSpPr>
          <p:nvPr>
            <p:ph type="sldNum" sz="quarter" idx="12"/>
          </p:nvPr>
        </p:nvSpPr>
        <p:spPr/>
        <p:txBody>
          <a:bodyPr/>
          <a:lstStyle/>
          <a:p>
            <a:fld id="{DCC8ADA6-B8E0-4244-BE37-641B54303977}" type="slidenum">
              <a:rPr lang="en-US" smtClean="0"/>
              <a:t>‹#›</a:t>
            </a:fld>
            <a:endParaRPr lang="en-US"/>
          </a:p>
        </p:txBody>
      </p:sp>
    </p:spTree>
    <p:extLst>
      <p:ext uri="{BB962C8B-B14F-4D97-AF65-F5344CB8AC3E}">
        <p14:creationId xmlns:p14="http://schemas.microsoft.com/office/powerpoint/2010/main" val="4094935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5F691-E7DF-EF40-BBD6-A957E30B965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82E42DD8-95CA-874B-8273-1BDB875AC5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C0E46D24-3F27-084C-B799-EB26D812DF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2AB825D-8391-1242-B89C-526E0452E168}"/>
              </a:ext>
            </a:extLst>
          </p:cNvPr>
          <p:cNvSpPr>
            <a:spLocks noGrp="1"/>
          </p:cNvSpPr>
          <p:nvPr>
            <p:ph type="dt" sz="half" idx="10"/>
          </p:nvPr>
        </p:nvSpPr>
        <p:spPr/>
        <p:txBody>
          <a:bodyPr/>
          <a:lstStyle/>
          <a:p>
            <a:fld id="{CA7FD55C-2C06-FE4C-94D0-F616BA500B86}" type="datetimeFigureOut">
              <a:rPr lang="en-US" smtClean="0"/>
              <a:t>12/23/20</a:t>
            </a:fld>
            <a:endParaRPr lang="en-US"/>
          </a:p>
        </p:txBody>
      </p:sp>
      <p:sp>
        <p:nvSpPr>
          <p:cNvPr id="6" name="Footer Placeholder 5">
            <a:extLst>
              <a:ext uri="{FF2B5EF4-FFF2-40B4-BE49-F238E27FC236}">
                <a16:creationId xmlns:a16="http://schemas.microsoft.com/office/drawing/2014/main" id="{3F476817-0140-374F-96F4-3E94BAF001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7BB066-912B-E64A-8D89-C76A36407A6F}"/>
              </a:ext>
            </a:extLst>
          </p:cNvPr>
          <p:cNvSpPr>
            <a:spLocks noGrp="1"/>
          </p:cNvSpPr>
          <p:nvPr>
            <p:ph type="sldNum" sz="quarter" idx="12"/>
          </p:nvPr>
        </p:nvSpPr>
        <p:spPr/>
        <p:txBody>
          <a:bodyPr/>
          <a:lstStyle/>
          <a:p>
            <a:fld id="{DCC8ADA6-B8E0-4244-BE37-641B54303977}" type="slidenum">
              <a:rPr lang="en-US" smtClean="0"/>
              <a:t>‹#›</a:t>
            </a:fld>
            <a:endParaRPr lang="en-US"/>
          </a:p>
        </p:txBody>
      </p:sp>
    </p:spTree>
    <p:extLst>
      <p:ext uri="{BB962C8B-B14F-4D97-AF65-F5344CB8AC3E}">
        <p14:creationId xmlns:p14="http://schemas.microsoft.com/office/powerpoint/2010/main" val="3877099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604BB-165D-CF4D-BB30-A5629130EDF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424C3516-5EC2-9A4C-A4CE-B7955A2433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83FF009-7432-7D46-9580-7E11C34C01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7D206E3-4549-DE42-BE7D-021DDE87C2E2}"/>
              </a:ext>
            </a:extLst>
          </p:cNvPr>
          <p:cNvSpPr>
            <a:spLocks noGrp="1"/>
          </p:cNvSpPr>
          <p:nvPr>
            <p:ph type="dt" sz="half" idx="10"/>
          </p:nvPr>
        </p:nvSpPr>
        <p:spPr/>
        <p:txBody>
          <a:bodyPr/>
          <a:lstStyle/>
          <a:p>
            <a:fld id="{CA7FD55C-2C06-FE4C-94D0-F616BA500B86}" type="datetimeFigureOut">
              <a:rPr lang="en-US" smtClean="0"/>
              <a:t>12/23/20</a:t>
            </a:fld>
            <a:endParaRPr lang="en-US"/>
          </a:p>
        </p:txBody>
      </p:sp>
      <p:sp>
        <p:nvSpPr>
          <p:cNvPr id="6" name="Footer Placeholder 5">
            <a:extLst>
              <a:ext uri="{FF2B5EF4-FFF2-40B4-BE49-F238E27FC236}">
                <a16:creationId xmlns:a16="http://schemas.microsoft.com/office/drawing/2014/main" id="{EABF40F0-076E-6542-A353-318E1D645A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7A6E85-44FB-0248-B81B-ACEC2E612DB3}"/>
              </a:ext>
            </a:extLst>
          </p:cNvPr>
          <p:cNvSpPr>
            <a:spLocks noGrp="1"/>
          </p:cNvSpPr>
          <p:nvPr>
            <p:ph type="sldNum" sz="quarter" idx="12"/>
          </p:nvPr>
        </p:nvSpPr>
        <p:spPr/>
        <p:txBody>
          <a:bodyPr/>
          <a:lstStyle/>
          <a:p>
            <a:fld id="{DCC8ADA6-B8E0-4244-BE37-641B54303977}" type="slidenum">
              <a:rPr lang="en-US" smtClean="0"/>
              <a:t>‹#›</a:t>
            </a:fld>
            <a:endParaRPr lang="en-US"/>
          </a:p>
        </p:txBody>
      </p:sp>
    </p:spTree>
    <p:extLst>
      <p:ext uri="{BB962C8B-B14F-4D97-AF65-F5344CB8AC3E}">
        <p14:creationId xmlns:p14="http://schemas.microsoft.com/office/powerpoint/2010/main" val="2954703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D5D2F7-D83C-414A-8124-B4197B8079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04BEC4BD-44BF-8842-8937-2D184449EDA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5A5E10A-A140-C948-8274-096633F0A8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7FD55C-2C06-FE4C-94D0-F616BA500B86}" type="datetimeFigureOut">
              <a:rPr lang="en-US" smtClean="0"/>
              <a:t>12/23/20</a:t>
            </a:fld>
            <a:endParaRPr lang="en-US"/>
          </a:p>
        </p:txBody>
      </p:sp>
      <p:sp>
        <p:nvSpPr>
          <p:cNvPr id="5" name="Footer Placeholder 4">
            <a:extLst>
              <a:ext uri="{FF2B5EF4-FFF2-40B4-BE49-F238E27FC236}">
                <a16:creationId xmlns:a16="http://schemas.microsoft.com/office/drawing/2014/main" id="{1C498BDE-EAB3-274A-B79B-5FC7905CB6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836F5EA-0222-EA43-94E8-BB0F444F96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C8ADA6-B8E0-4244-BE37-641B54303977}" type="slidenum">
              <a:rPr lang="en-US" smtClean="0"/>
              <a:t>‹#›</a:t>
            </a:fld>
            <a:endParaRPr lang="en-US"/>
          </a:p>
        </p:txBody>
      </p:sp>
    </p:spTree>
    <p:extLst>
      <p:ext uri="{BB962C8B-B14F-4D97-AF65-F5344CB8AC3E}">
        <p14:creationId xmlns:p14="http://schemas.microsoft.com/office/powerpoint/2010/main" val="9928759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B9EC07-F4C5-8D45-BEA3-BA15A4B6FF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2243E682-E5F5-F447-A8F1-0104CD25EE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C73B300-9321-694A-B539-F917922A23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9138EC-2F3A-D54F-BABD-FB1EAE610D4F}" type="datetimeFigureOut">
              <a:rPr lang="en-US" smtClean="0"/>
              <a:t>12/23/20</a:t>
            </a:fld>
            <a:endParaRPr lang="en-US"/>
          </a:p>
        </p:txBody>
      </p:sp>
      <p:sp>
        <p:nvSpPr>
          <p:cNvPr id="5" name="Footer Placeholder 4">
            <a:extLst>
              <a:ext uri="{FF2B5EF4-FFF2-40B4-BE49-F238E27FC236}">
                <a16:creationId xmlns:a16="http://schemas.microsoft.com/office/drawing/2014/main" id="{60AC6EB3-0836-F948-A410-0F4CEE8615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975BE16-F385-A542-B1EB-DE1A027599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138F36-040E-C940-8323-EE35381B40BE}" type="slidenum">
              <a:rPr lang="en-US" smtClean="0"/>
              <a:t>‹#›</a:t>
            </a:fld>
            <a:endParaRPr lang="en-US"/>
          </a:p>
        </p:txBody>
      </p:sp>
    </p:spTree>
    <p:extLst>
      <p:ext uri="{BB962C8B-B14F-4D97-AF65-F5344CB8AC3E}">
        <p14:creationId xmlns:p14="http://schemas.microsoft.com/office/powerpoint/2010/main" val="7469085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18.xml"/><Relationship Id="rId5" Type="http://schemas.openxmlformats.org/officeDocument/2006/relationships/image" Target="../media/image10.png"/><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8.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E65F8C6-3BD4-EB41-AE45-9AD2B3B76F12}"/>
              </a:ext>
            </a:extLst>
          </p:cNvPr>
          <p:cNvSpPr txBox="1"/>
          <p:nvPr/>
        </p:nvSpPr>
        <p:spPr>
          <a:xfrm>
            <a:off x="370703" y="1742303"/>
            <a:ext cx="9878197" cy="1200329"/>
          </a:xfrm>
          <a:prstGeom prst="rect">
            <a:avLst/>
          </a:prstGeom>
          <a:noFill/>
        </p:spPr>
        <p:txBody>
          <a:bodyPr wrap="square" rtlCol="0">
            <a:spAutoFit/>
          </a:bodyPr>
          <a:lstStyle/>
          <a:p>
            <a:r>
              <a:rPr lang="en-US" sz="7200" dirty="0">
                <a:latin typeface="Arial" panose="020B0604020202020204" pitchFamily="34" charset="0"/>
                <a:cs typeface="Arial" panose="020B0604020202020204" pitchFamily="34" charset="0"/>
              </a:rPr>
              <a:t>Telephone Techniques</a:t>
            </a:r>
          </a:p>
        </p:txBody>
      </p:sp>
    </p:spTree>
    <p:extLst>
      <p:ext uri="{BB962C8B-B14F-4D97-AF65-F5344CB8AC3E}">
        <p14:creationId xmlns:p14="http://schemas.microsoft.com/office/powerpoint/2010/main" val="30340101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95F3E03B-283F-6940-94C4-FA481D0B2DE0}"/>
              </a:ext>
            </a:extLst>
          </p:cNvPr>
          <p:cNvSpPr txBox="1">
            <a:spLocks/>
          </p:cNvSpPr>
          <p:nvPr/>
        </p:nvSpPr>
        <p:spPr>
          <a:xfrm>
            <a:off x="0" y="1107364"/>
            <a:ext cx="12192000" cy="84051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latin typeface="Arial" panose="020B0604020202020204" pitchFamily="34" charset="0"/>
                <a:cs typeface="Arial" panose="020B0604020202020204" pitchFamily="34" charset="0"/>
              </a:rPr>
              <a:t>Types of Caller</a:t>
            </a:r>
          </a:p>
        </p:txBody>
      </p:sp>
      <p:sp>
        <p:nvSpPr>
          <p:cNvPr id="3" name="Content Placeholder 4">
            <a:extLst>
              <a:ext uri="{FF2B5EF4-FFF2-40B4-BE49-F238E27FC236}">
                <a16:creationId xmlns:a16="http://schemas.microsoft.com/office/drawing/2014/main" id="{F1731ABF-660B-854D-80C3-29A3D6EC001C}"/>
              </a:ext>
            </a:extLst>
          </p:cNvPr>
          <p:cNvSpPr txBox="1">
            <a:spLocks/>
          </p:cNvSpPr>
          <p:nvPr/>
        </p:nvSpPr>
        <p:spPr>
          <a:xfrm>
            <a:off x="534763" y="2142049"/>
            <a:ext cx="3810000" cy="227870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latin typeface="Arial" panose="020B0604020202020204" pitchFamily="34" charset="0"/>
                <a:cs typeface="Arial" panose="020B0604020202020204" pitchFamily="34" charset="0"/>
              </a:rPr>
              <a:t>The Angry Caller</a:t>
            </a:r>
          </a:p>
          <a:p>
            <a:r>
              <a:rPr lang="en-GB" dirty="0">
                <a:latin typeface="Arial" panose="020B0604020202020204" pitchFamily="34" charset="0"/>
                <a:cs typeface="Arial" panose="020B0604020202020204" pitchFamily="34" charset="0"/>
              </a:rPr>
              <a:t>The Talkative Caller</a:t>
            </a:r>
          </a:p>
          <a:p>
            <a:r>
              <a:rPr lang="en-GB" dirty="0">
                <a:latin typeface="Arial" panose="020B0604020202020204" pitchFamily="34" charset="0"/>
                <a:cs typeface="Arial" panose="020B0604020202020204" pitchFamily="34" charset="0"/>
              </a:rPr>
              <a:t>Shy Caller</a:t>
            </a:r>
          </a:p>
          <a:p>
            <a:r>
              <a:rPr lang="en-GB" dirty="0">
                <a:latin typeface="Arial" panose="020B0604020202020204" pitchFamily="34" charset="0"/>
                <a:cs typeface="Arial" panose="020B0604020202020204" pitchFamily="34" charset="0"/>
              </a:rPr>
              <a:t>Poor English Caller</a:t>
            </a:r>
          </a:p>
        </p:txBody>
      </p:sp>
      <p:pic>
        <p:nvPicPr>
          <p:cNvPr id="4" name="Picture 2">
            <a:extLst>
              <a:ext uri="{FF2B5EF4-FFF2-40B4-BE49-F238E27FC236}">
                <a16:creationId xmlns:a16="http://schemas.microsoft.com/office/drawing/2014/main" id="{29C9BC21-C7D2-D649-A4CD-F11A000545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4763" y="4532589"/>
            <a:ext cx="1702192" cy="18913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3">
            <a:extLst>
              <a:ext uri="{FF2B5EF4-FFF2-40B4-BE49-F238E27FC236}">
                <a16:creationId xmlns:a16="http://schemas.microsoft.com/office/drawing/2014/main" id="{E7B96499-1F92-7947-9A6B-70319DF8AC3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89071" y="4532588"/>
            <a:ext cx="1831314" cy="18903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4">
            <a:extLst>
              <a:ext uri="{FF2B5EF4-FFF2-40B4-BE49-F238E27FC236}">
                <a16:creationId xmlns:a16="http://schemas.microsoft.com/office/drawing/2014/main" id="{135EC361-AE9F-2F49-9FC7-E99D03B8845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91100" y="1947874"/>
            <a:ext cx="2209800" cy="17310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72312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1609BBB2-E3FC-E642-B2ED-574F7786A865}"/>
              </a:ext>
            </a:extLst>
          </p:cNvPr>
          <p:cNvSpPr txBox="1">
            <a:spLocks/>
          </p:cNvSpPr>
          <p:nvPr/>
        </p:nvSpPr>
        <p:spPr>
          <a:xfrm>
            <a:off x="0" y="1087215"/>
            <a:ext cx="12192000" cy="56673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latin typeface="Arial" panose="020B0604020202020204" pitchFamily="34" charset="0"/>
                <a:cs typeface="Arial" panose="020B0604020202020204" pitchFamily="34" charset="0"/>
              </a:rPr>
              <a:t>International Phonetic Alphabet</a:t>
            </a:r>
          </a:p>
        </p:txBody>
      </p:sp>
      <p:sp>
        <p:nvSpPr>
          <p:cNvPr id="3" name="Content Placeholder 4">
            <a:extLst>
              <a:ext uri="{FF2B5EF4-FFF2-40B4-BE49-F238E27FC236}">
                <a16:creationId xmlns:a16="http://schemas.microsoft.com/office/drawing/2014/main" id="{52BB8A9D-9F98-8E46-9EC7-F42C42BAA4A3}"/>
              </a:ext>
            </a:extLst>
          </p:cNvPr>
          <p:cNvSpPr txBox="1">
            <a:spLocks/>
          </p:cNvSpPr>
          <p:nvPr/>
        </p:nvSpPr>
        <p:spPr>
          <a:xfrm>
            <a:off x="438151" y="2282602"/>
            <a:ext cx="1620837" cy="295614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000" dirty="0">
                <a:latin typeface="Arial" panose="020B0604020202020204" pitchFamily="34" charset="0"/>
                <a:cs typeface="Arial" panose="020B0604020202020204" pitchFamily="34" charset="0"/>
              </a:rPr>
              <a:t>A  Alpha  </a:t>
            </a:r>
          </a:p>
          <a:p>
            <a:pPr marL="0" indent="0">
              <a:buNone/>
            </a:pPr>
            <a:r>
              <a:rPr lang="en-GB" sz="2000" dirty="0">
                <a:latin typeface="Arial" panose="020B0604020202020204" pitchFamily="34" charset="0"/>
                <a:cs typeface="Arial" panose="020B0604020202020204" pitchFamily="34" charset="0"/>
              </a:rPr>
              <a:t>B  Bravo</a:t>
            </a:r>
          </a:p>
          <a:p>
            <a:pPr marL="0" indent="0">
              <a:buNone/>
            </a:pPr>
            <a:r>
              <a:rPr lang="en-GB" sz="2000" dirty="0">
                <a:latin typeface="Arial" panose="020B0604020202020204" pitchFamily="34" charset="0"/>
                <a:cs typeface="Arial" panose="020B0604020202020204" pitchFamily="34" charset="0"/>
              </a:rPr>
              <a:t>C  Charlie</a:t>
            </a:r>
          </a:p>
          <a:p>
            <a:pPr marL="0" indent="0">
              <a:buNone/>
            </a:pPr>
            <a:r>
              <a:rPr lang="en-GB" sz="2000" dirty="0">
                <a:latin typeface="Arial" panose="020B0604020202020204" pitchFamily="34" charset="0"/>
                <a:cs typeface="Arial" panose="020B0604020202020204" pitchFamily="34" charset="0"/>
              </a:rPr>
              <a:t>D  Data</a:t>
            </a:r>
          </a:p>
          <a:p>
            <a:pPr marL="0" indent="0">
              <a:buNone/>
            </a:pPr>
            <a:r>
              <a:rPr lang="en-GB" sz="2000" dirty="0">
                <a:latin typeface="Arial" panose="020B0604020202020204" pitchFamily="34" charset="0"/>
                <a:cs typeface="Arial" panose="020B0604020202020204" pitchFamily="34" charset="0"/>
              </a:rPr>
              <a:t>E  Echo</a:t>
            </a:r>
          </a:p>
          <a:p>
            <a:pPr marL="0" indent="0">
              <a:buNone/>
            </a:pPr>
            <a:r>
              <a:rPr lang="en-GB" sz="2000" dirty="0">
                <a:latin typeface="Arial" panose="020B0604020202020204" pitchFamily="34" charset="0"/>
                <a:cs typeface="Arial" panose="020B0604020202020204" pitchFamily="34" charset="0"/>
              </a:rPr>
              <a:t>F  Foxtrot</a:t>
            </a:r>
          </a:p>
          <a:p>
            <a:pPr marL="0" indent="0">
              <a:buNone/>
            </a:pPr>
            <a:r>
              <a:rPr lang="en-GB" sz="2000" dirty="0">
                <a:latin typeface="Arial" panose="020B0604020202020204" pitchFamily="34" charset="0"/>
                <a:cs typeface="Arial" panose="020B0604020202020204" pitchFamily="34" charset="0"/>
              </a:rPr>
              <a:t>G  Golf</a:t>
            </a:r>
          </a:p>
          <a:p>
            <a:pPr marL="0" indent="0">
              <a:buNone/>
            </a:pPr>
            <a:endParaRPr lang="en-GB" sz="2000" dirty="0">
              <a:latin typeface="Arial" panose="020B0604020202020204" pitchFamily="34" charset="0"/>
              <a:cs typeface="Arial" panose="020B0604020202020204" pitchFamily="34" charset="0"/>
            </a:endParaRPr>
          </a:p>
        </p:txBody>
      </p:sp>
      <p:sp>
        <p:nvSpPr>
          <p:cNvPr id="4" name="Content Placeholder 5">
            <a:extLst>
              <a:ext uri="{FF2B5EF4-FFF2-40B4-BE49-F238E27FC236}">
                <a16:creationId xmlns:a16="http://schemas.microsoft.com/office/drawing/2014/main" id="{5BF08B6F-526B-1A4E-8C58-F7F28B9F1920}"/>
              </a:ext>
            </a:extLst>
          </p:cNvPr>
          <p:cNvSpPr txBox="1">
            <a:spLocks/>
          </p:cNvSpPr>
          <p:nvPr/>
        </p:nvSpPr>
        <p:spPr>
          <a:xfrm>
            <a:off x="3865564" y="2282602"/>
            <a:ext cx="1849437" cy="295614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000" dirty="0">
                <a:latin typeface="Arial" panose="020B0604020202020204" pitchFamily="34" charset="0"/>
                <a:cs typeface="Arial" panose="020B0604020202020204" pitchFamily="34" charset="0"/>
              </a:rPr>
              <a:t>N  November</a:t>
            </a:r>
          </a:p>
          <a:p>
            <a:pPr marL="0" indent="0">
              <a:buNone/>
            </a:pPr>
            <a:r>
              <a:rPr lang="en-GB" sz="2000" dirty="0">
                <a:latin typeface="Arial" panose="020B0604020202020204" pitchFamily="34" charset="0"/>
                <a:cs typeface="Arial" panose="020B0604020202020204" pitchFamily="34" charset="0"/>
              </a:rPr>
              <a:t>O  Oscar</a:t>
            </a:r>
          </a:p>
          <a:p>
            <a:pPr marL="0" indent="0">
              <a:buNone/>
            </a:pPr>
            <a:r>
              <a:rPr lang="en-GB" sz="2000" dirty="0">
                <a:latin typeface="Arial" panose="020B0604020202020204" pitchFamily="34" charset="0"/>
                <a:cs typeface="Arial" panose="020B0604020202020204" pitchFamily="34" charset="0"/>
              </a:rPr>
              <a:t>Q  Quebec</a:t>
            </a:r>
          </a:p>
          <a:p>
            <a:pPr marL="0" indent="0">
              <a:buNone/>
            </a:pPr>
            <a:r>
              <a:rPr lang="en-GB" sz="2000" dirty="0">
                <a:latin typeface="Arial" panose="020B0604020202020204" pitchFamily="34" charset="0"/>
                <a:cs typeface="Arial" panose="020B0604020202020204" pitchFamily="34" charset="0"/>
              </a:rPr>
              <a:t>R  Romeo</a:t>
            </a:r>
          </a:p>
          <a:p>
            <a:pPr marL="0" indent="0">
              <a:buNone/>
            </a:pPr>
            <a:r>
              <a:rPr lang="en-GB" sz="2000" dirty="0">
                <a:latin typeface="Arial" panose="020B0604020202020204" pitchFamily="34" charset="0"/>
                <a:cs typeface="Arial" panose="020B0604020202020204" pitchFamily="34" charset="0"/>
              </a:rPr>
              <a:t>S  Sierra</a:t>
            </a:r>
          </a:p>
          <a:p>
            <a:pPr marL="0" indent="0">
              <a:buNone/>
            </a:pPr>
            <a:r>
              <a:rPr lang="en-GB" sz="2000" dirty="0">
                <a:latin typeface="Arial" panose="020B0604020202020204" pitchFamily="34" charset="0"/>
                <a:cs typeface="Arial" panose="020B0604020202020204" pitchFamily="34" charset="0"/>
              </a:rPr>
              <a:t>T  Tango</a:t>
            </a:r>
          </a:p>
          <a:p>
            <a:pPr marL="0" indent="0">
              <a:buNone/>
            </a:pPr>
            <a:r>
              <a:rPr lang="en-GB" sz="2000" dirty="0">
                <a:latin typeface="Arial" panose="020B0604020202020204" pitchFamily="34" charset="0"/>
                <a:cs typeface="Arial" panose="020B0604020202020204" pitchFamily="34" charset="0"/>
              </a:rPr>
              <a:t>U  Uniform</a:t>
            </a:r>
          </a:p>
          <a:p>
            <a:pPr marL="0" indent="0">
              <a:buNone/>
            </a:pPr>
            <a:endParaRPr lang="en-GB" sz="2000" dirty="0">
              <a:latin typeface="Arial" panose="020B0604020202020204" pitchFamily="34" charset="0"/>
              <a:cs typeface="Arial" panose="020B0604020202020204" pitchFamily="34" charset="0"/>
            </a:endParaRPr>
          </a:p>
        </p:txBody>
      </p:sp>
      <p:sp>
        <p:nvSpPr>
          <p:cNvPr id="5" name="Content Placeholder 4">
            <a:extLst>
              <a:ext uri="{FF2B5EF4-FFF2-40B4-BE49-F238E27FC236}">
                <a16:creationId xmlns:a16="http://schemas.microsoft.com/office/drawing/2014/main" id="{7FC2DCAE-EE8C-C341-AD14-01F661A7E673}"/>
              </a:ext>
            </a:extLst>
          </p:cNvPr>
          <p:cNvSpPr txBox="1">
            <a:spLocks/>
          </p:cNvSpPr>
          <p:nvPr/>
        </p:nvSpPr>
        <p:spPr>
          <a:xfrm>
            <a:off x="2152651" y="2282602"/>
            <a:ext cx="1620837" cy="295614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000" dirty="0">
                <a:latin typeface="Arial" panose="020B0604020202020204" pitchFamily="34" charset="0"/>
                <a:cs typeface="Arial" panose="020B0604020202020204" pitchFamily="34" charset="0"/>
              </a:rPr>
              <a:t>H  Hotel</a:t>
            </a:r>
          </a:p>
          <a:p>
            <a:pPr marL="0" indent="0">
              <a:buNone/>
            </a:pPr>
            <a:r>
              <a:rPr lang="en-GB" sz="2000" dirty="0">
                <a:latin typeface="Arial" panose="020B0604020202020204" pitchFamily="34" charset="0"/>
                <a:cs typeface="Arial" panose="020B0604020202020204" pitchFamily="34" charset="0"/>
              </a:rPr>
              <a:t>I  India</a:t>
            </a:r>
          </a:p>
          <a:p>
            <a:pPr marL="0" indent="0">
              <a:buNone/>
            </a:pPr>
            <a:r>
              <a:rPr lang="en-GB" sz="2000" dirty="0">
                <a:latin typeface="Arial" panose="020B0604020202020204" pitchFamily="34" charset="0"/>
                <a:cs typeface="Arial" panose="020B0604020202020204" pitchFamily="34" charset="0"/>
              </a:rPr>
              <a:t>J  Juliet</a:t>
            </a:r>
          </a:p>
          <a:p>
            <a:pPr marL="0" indent="0">
              <a:buNone/>
            </a:pPr>
            <a:r>
              <a:rPr lang="en-GB" sz="2000" dirty="0">
                <a:latin typeface="Arial" panose="020B0604020202020204" pitchFamily="34" charset="0"/>
                <a:cs typeface="Arial" panose="020B0604020202020204" pitchFamily="34" charset="0"/>
              </a:rPr>
              <a:t>K  Kilo</a:t>
            </a:r>
          </a:p>
          <a:p>
            <a:pPr marL="0" indent="0">
              <a:buNone/>
            </a:pPr>
            <a:r>
              <a:rPr lang="en-GB" sz="2000" dirty="0">
                <a:latin typeface="Arial" panose="020B0604020202020204" pitchFamily="34" charset="0"/>
                <a:cs typeface="Arial" panose="020B0604020202020204" pitchFamily="34" charset="0"/>
              </a:rPr>
              <a:t>L  Lima</a:t>
            </a:r>
          </a:p>
          <a:p>
            <a:pPr marL="0" indent="0">
              <a:buNone/>
            </a:pPr>
            <a:r>
              <a:rPr lang="en-GB" sz="2000" dirty="0">
                <a:latin typeface="Arial" panose="020B0604020202020204" pitchFamily="34" charset="0"/>
                <a:cs typeface="Arial" panose="020B0604020202020204" pitchFamily="34" charset="0"/>
              </a:rPr>
              <a:t>M  Mike</a:t>
            </a:r>
          </a:p>
          <a:p>
            <a:pPr marL="0" indent="0">
              <a:buNone/>
            </a:pPr>
            <a:r>
              <a:rPr lang="en-GB" sz="2000" dirty="0">
                <a:latin typeface="Arial" panose="020B0604020202020204" pitchFamily="34" charset="0"/>
                <a:cs typeface="Arial" panose="020B0604020202020204" pitchFamily="34" charset="0"/>
              </a:rPr>
              <a:t>L  Lima</a:t>
            </a:r>
          </a:p>
        </p:txBody>
      </p:sp>
      <p:sp>
        <p:nvSpPr>
          <p:cNvPr id="6" name="Content Placeholder 5">
            <a:extLst>
              <a:ext uri="{FF2B5EF4-FFF2-40B4-BE49-F238E27FC236}">
                <a16:creationId xmlns:a16="http://schemas.microsoft.com/office/drawing/2014/main" id="{B4FD3463-A722-AE46-9B53-45FD14F6A05B}"/>
              </a:ext>
            </a:extLst>
          </p:cNvPr>
          <p:cNvSpPr txBox="1">
            <a:spLocks/>
          </p:cNvSpPr>
          <p:nvPr/>
        </p:nvSpPr>
        <p:spPr>
          <a:xfrm>
            <a:off x="5807077" y="2282602"/>
            <a:ext cx="1849437" cy="247989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000" dirty="0">
                <a:latin typeface="Arial" panose="020B0604020202020204" pitchFamily="34" charset="0"/>
                <a:cs typeface="Arial" panose="020B0604020202020204" pitchFamily="34" charset="0"/>
              </a:rPr>
              <a:t>V  Victor</a:t>
            </a:r>
          </a:p>
          <a:p>
            <a:pPr marL="0" indent="0">
              <a:buNone/>
            </a:pPr>
            <a:r>
              <a:rPr lang="en-GB" sz="2000" dirty="0">
                <a:latin typeface="Arial" panose="020B0604020202020204" pitchFamily="34" charset="0"/>
                <a:cs typeface="Arial" panose="020B0604020202020204" pitchFamily="34" charset="0"/>
              </a:rPr>
              <a:t>W  Whiskey</a:t>
            </a:r>
          </a:p>
          <a:p>
            <a:pPr marL="0" indent="0">
              <a:buNone/>
            </a:pPr>
            <a:r>
              <a:rPr lang="en-GB" sz="2000" dirty="0">
                <a:latin typeface="Arial" panose="020B0604020202020204" pitchFamily="34" charset="0"/>
                <a:cs typeface="Arial" panose="020B0604020202020204" pitchFamily="34" charset="0"/>
              </a:rPr>
              <a:t>X  X-Ray</a:t>
            </a:r>
          </a:p>
          <a:p>
            <a:pPr marL="0" indent="0">
              <a:buNone/>
            </a:pPr>
            <a:r>
              <a:rPr lang="en-GB" sz="2000" dirty="0">
                <a:latin typeface="Arial" panose="020B0604020202020204" pitchFamily="34" charset="0"/>
                <a:cs typeface="Arial" panose="020B0604020202020204" pitchFamily="34" charset="0"/>
              </a:rPr>
              <a:t>Y  Yankee</a:t>
            </a:r>
          </a:p>
          <a:p>
            <a:pPr marL="0" indent="0">
              <a:buNone/>
            </a:pPr>
            <a:r>
              <a:rPr lang="en-GB" sz="2000" dirty="0">
                <a:latin typeface="Arial" panose="020B0604020202020204" pitchFamily="34" charset="0"/>
                <a:cs typeface="Arial" panose="020B0604020202020204" pitchFamily="34" charset="0"/>
              </a:rPr>
              <a:t>Z  Zulu</a:t>
            </a:r>
          </a:p>
        </p:txBody>
      </p:sp>
    </p:spTree>
    <p:extLst>
      <p:ext uri="{BB962C8B-B14F-4D97-AF65-F5344CB8AC3E}">
        <p14:creationId xmlns:p14="http://schemas.microsoft.com/office/powerpoint/2010/main" val="11886810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91A85705-EA6E-5C4D-8054-317A35DB2DB1}"/>
              </a:ext>
            </a:extLst>
          </p:cNvPr>
          <p:cNvSpPr txBox="1">
            <a:spLocks/>
          </p:cNvSpPr>
          <p:nvPr/>
        </p:nvSpPr>
        <p:spPr>
          <a:xfrm>
            <a:off x="0" y="1124744"/>
            <a:ext cx="12192000" cy="723106"/>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latin typeface="Arial" panose="020B0604020202020204" pitchFamily="34" charset="0"/>
                <a:cs typeface="Arial" panose="020B0604020202020204" pitchFamily="34" charset="0"/>
              </a:rPr>
              <a:t>Activity 2</a:t>
            </a:r>
          </a:p>
        </p:txBody>
      </p:sp>
      <p:sp>
        <p:nvSpPr>
          <p:cNvPr id="3" name="Subtitle 4">
            <a:extLst>
              <a:ext uri="{FF2B5EF4-FFF2-40B4-BE49-F238E27FC236}">
                <a16:creationId xmlns:a16="http://schemas.microsoft.com/office/drawing/2014/main" id="{27075520-C9CC-4644-A1F3-AF92C287F95C}"/>
              </a:ext>
            </a:extLst>
          </p:cNvPr>
          <p:cNvSpPr txBox="1">
            <a:spLocks/>
          </p:cNvSpPr>
          <p:nvPr/>
        </p:nvSpPr>
        <p:spPr>
          <a:xfrm>
            <a:off x="495300" y="2228106"/>
            <a:ext cx="5981700" cy="184859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latin typeface="Arial" panose="020B0604020202020204" pitchFamily="34" charset="0"/>
                <a:cs typeface="Arial" panose="020B0604020202020204" pitchFamily="34" charset="0"/>
              </a:rPr>
              <a:t>Using the Phonetic Alphabet write down the name against each letter to spell </a:t>
            </a:r>
            <a:r>
              <a:rPr lang="en-GB" dirty="0" err="1">
                <a:latin typeface="Arial" panose="020B0604020202020204" pitchFamily="34" charset="0"/>
                <a:cs typeface="Arial" panose="020B0604020202020204" pitchFamily="34" charset="0"/>
              </a:rPr>
              <a:t>Midcounties</a:t>
            </a:r>
            <a:r>
              <a:rPr lang="en-GB" dirty="0">
                <a:latin typeface="Arial" panose="020B0604020202020204" pitchFamily="34" charset="0"/>
                <a:cs typeface="Arial" panose="020B0604020202020204" pitchFamily="34" charset="0"/>
              </a:rPr>
              <a:t>… and then try your postcode</a:t>
            </a:r>
          </a:p>
        </p:txBody>
      </p:sp>
      <p:pic>
        <p:nvPicPr>
          <p:cNvPr id="4" name="Picture 2">
            <a:extLst>
              <a:ext uri="{FF2B5EF4-FFF2-40B4-BE49-F238E27FC236}">
                <a16:creationId xmlns:a16="http://schemas.microsoft.com/office/drawing/2014/main" id="{F341CD9D-4A64-D344-936A-003B8C01F7A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100" y="4094956"/>
            <a:ext cx="1543050" cy="23551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403323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5EE3A-AB47-9941-8E3E-ED4066BA2B4A}"/>
              </a:ext>
            </a:extLst>
          </p:cNvPr>
          <p:cNvSpPr txBox="1">
            <a:spLocks/>
          </p:cNvSpPr>
          <p:nvPr/>
        </p:nvSpPr>
        <p:spPr>
          <a:xfrm>
            <a:off x="0" y="1219200"/>
            <a:ext cx="12192000" cy="76964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latin typeface="Arial" panose="020B0604020202020204" pitchFamily="34" charset="0"/>
                <a:cs typeface="Arial" panose="020B0604020202020204" pitchFamily="34" charset="0"/>
              </a:rPr>
              <a:t>Telephone Interviews</a:t>
            </a:r>
          </a:p>
        </p:txBody>
      </p:sp>
      <p:sp>
        <p:nvSpPr>
          <p:cNvPr id="3" name="Content Placeholder 2">
            <a:extLst>
              <a:ext uri="{FF2B5EF4-FFF2-40B4-BE49-F238E27FC236}">
                <a16:creationId xmlns:a16="http://schemas.microsoft.com/office/drawing/2014/main" id="{B7B6ECA5-A0D0-D049-A35C-6650200FD69D}"/>
              </a:ext>
            </a:extLst>
          </p:cNvPr>
          <p:cNvSpPr txBox="1">
            <a:spLocks/>
          </p:cNvSpPr>
          <p:nvPr/>
        </p:nvSpPr>
        <p:spPr>
          <a:xfrm>
            <a:off x="400050" y="2429272"/>
            <a:ext cx="6400800" cy="243988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latin typeface="Arial" panose="020B0604020202020204" pitchFamily="34" charset="0"/>
                <a:cs typeface="Arial" panose="020B0604020202020204" pitchFamily="34" charset="0"/>
              </a:rPr>
              <a:t>More and more potential employers are conducting telephone interviews, therefore telephone preparation should be treated no different to a standard face to face interview</a:t>
            </a:r>
          </a:p>
        </p:txBody>
      </p:sp>
    </p:spTree>
    <p:extLst>
      <p:ext uri="{BB962C8B-B14F-4D97-AF65-F5344CB8AC3E}">
        <p14:creationId xmlns:p14="http://schemas.microsoft.com/office/powerpoint/2010/main" val="17617212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719DF-AAFD-334E-B81A-BFC83A1C2FE9}"/>
              </a:ext>
            </a:extLst>
          </p:cNvPr>
          <p:cNvSpPr txBox="1">
            <a:spLocks/>
          </p:cNvSpPr>
          <p:nvPr/>
        </p:nvSpPr>
        <p:spPr>
          <a:xfrm>
            <a:off x="0" y="1238672"/>
            <a:ext cx="12192000" cy="92985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latin typeface="Arial" panose="020B0604020202020204" pitchFamily="34" charset="0"/>
                <a:cs typeface="Arial" panose="020B0604020202020204" pitchFamily="34" charset="0"/>
              </a:rPr>
              <a:t>Top Tips For Telephone Interviews</a:t>
            </a:r>
          </a:p>
        </p:txBody>
      </p:sp>
      <p:sp>
        <p:nvSpPr>
          <p:cNvPr id="3" name="Content Placeholder 2">
            <a:extLst>
              <a:ext uri="{FF2B5EF4-FFF2-40B4-BE49-F238E27FC236}">
                <a16:creationId xmlns:a16="http://schemas.microsoft.com/office/drawing/2014/main" id="{A6BEE82B-8A85-5440-A644-13E8CC11CFC2}"/>
              </a:ext>
            </a:extLst>
          </p:cNvPr>
          <p:cNvSpPr txBox="1">
            <a:spLocks/>
          </p:cNvSpPr>
          <p:nvPr/>
        </p:nvSpPr>
        <p:spPr>
          <a:xfrm>
            <a:off x="438150" y="2366963"/>
            <a:ext cx="8035925" cy="401955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r>
              <a:rPr lang="en-GB" dirty="0">
                <a:latin typeface="Arial" panose="020B0604020202020204" pitchFamily="34" charset="0"/>
                <a:cs typeface="Arial" panose="020B0604020202020204" pitchFamily="34" charset="0"/>
              </a:rPr>
              <a:t>Do not chew gum, eat or drink</a:t>
            </a:r>
          </a:p>
          <a:p>
            <a:pPr marL="457200" indent="-457200"/>
            <a:r>
              <a:rPr lang="en-GB" dirty="0">
                <a:latin typeface="Arial" panose="020B0604020202020204" pitchFamily="34" charset="0"/>
                <a:cs typeface="Arial" panose="020B0604020202020204" pitchFamily="34" charset="0"/>
              </a:rPr>
              <a:t>Keep a glass of water handy</a:t>
            </a:r>
          </a:p>
          <a:p>
            <a:pPr marL="457200" indent="-457200"/>
            <a:r>
              <a:rPr lang="en-GB" dirty="0">
                <a:latin typeface="Arial" panose="020B0604020202020204" pitchFamily="34" charset="0"/>
                <a:cs typeface="Arial" panose="020B0604020202020204" pitchFamily="34" charset="0"/>
              </a:rPr>
              <a:t>Do smile</a:t>
            </a:r>
          </a:p>
          <a:p>
            <a:pPr marL="457200" indent="-457200"/>
            <a:r>
              <a:rPr lang="en-GB" dirty="0">
                <a:latin typeface="Arial" panose="020B0604020202020204" pitchFamily="34" charset="0"/>
                <a:cs typeface="Arial" panose="020B0604020202020204" pitchFamily="34" charset="0"/>
              </a:rPr>
              <a:t>Do speak slowly and clearly</a:t>
            </a:r>
          </a:p>
          <a:p>
            <a:pPr marL="457200" indent="-457200"/>
            <a:r>
              <a:rPr lang="en-GB" dirty="0">
                <a:latin typeface="Arial" panose="020B0604020202020204" pitchFamily="34" charset="0"/>
                <a:cs typeface="Arial" panose="020B0604020202020204" pitchFamily="34" charset="0"/>
              </a:rPr>
              <a:t>Do use the persons title</a:t>
            </a:r>
          </a:p>
          <a:p>
            <a:pPr marL="457200" indent="-457200"/>
            <a:r>
              <a:rPr lang="en-GB" dirty="0">
                <a:latin typeface="Arial" panose="020B0604020202020204" pitchFamily="34" charset="0"/>
                <a:cs typeface="Arial" panose="020B0604020202020204" pitchFamily="34" charset="0"/>
              </a:rPr>
              <a:t>Do not interrupt of talk over the interviewer</a:t>
            </a:r>
          </a:p>
          <a:p>
            <a:pPr marL="457200" indent="-457200"/>
            <a:r>
              <a:rPr lang="en-GB" dirty="0">
                <a:latin typeface="Arial" panose="020B0604020202020204" pitchFamily="34" charset="0"/>
                <a:cs typeface="Arial" panose="020B0604020202020204" pitchFamily="34" charset="0"/>
              </a:rPr>
              <a:t>Prepare make notes before hand</a:t>
            </a:r>
          </a:p>
        </p:txBody>
      </p:sp>
    </p:spTree>
    <p:extLst>
      <p:ext uri="{BB962C8B-B14F-4D97-AF65-F5344CB8AC3E}">
        <p14:creationId xmlns:p14="http://schemas.microsoft.com/office/powerpoint/2010/main" val="39572950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95C8F5FC-5BF8-6748-9B9A-7BDD151C1E27}"/>
              </a:ext>
            </a:extLst>
          </p:cNvPr>
          <p:cNvSpPr txBox="1">
            <a:spLocks/>
          </p:cNvSpPr>
          <p:nvPr/>
        </p:nvSpPr>
        <p:spPr>
          <a:xfrm>
            <a:off x="0" y="1162472"/>
            <a:ext cx="12192000" cy="89492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latin typeface="Arial" panose="020B0604020202020204" pitchFamily="34" charset="0"/>
                <a:cs typeface="Arial" panose="020B0604020202020204" pitchFamily="34" charset="0"/>
              </a:rPr>
              <a:t>Activity 3</a:t>
            </a:r>
          </a:p>
        </p:txBody>
      </p:sp>
      <p:sp>
        <p:nvSpPr>
          <p:cNvPr id="3" name="Subtitle 4">
            <a:extLst>
              <a:ext uri="{FF2B5EF4-FFF2-40B4-BE49-F238E27FC236}">
                <a16:creationId xmlns:a16="http://schemas.microsoft.com/office/drawing/2014/main" id="{5E897308-9677-104C-A758-297FCCC95AC2}"/>
              </a:ext>
            </a:extLst>
          </p:cNvPr>
          <p:cNvSpPr txBox="1">
            <a:spLocks/>
          </p:cNvSpPr>
          <p:nvPr/>
        </p:nvSpPr>
        <p:spPr>
          <a:xfrm>
            <a:off x="438150" y="2493083"/>
            <a:ext cx="5848350" cy="230751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latin typeface="Arial" panose="020B0604020202020204" pitchFamily="34" charset="0"/>
                <a:cs typeface="Arial" panose="020B0604020202020204" pitchFamily="34" charset="0"/>
              </a:rPr>
              <a:t>Prepare yourself for a telephone interview.  Makes some notes on the type of questions that you may be asked and the responses that you may provide</a:t>
            </a:r>
          </a:p>
        </p:txBody>
      </p:sp>
    </p:spTree>
    <p:extLst>
      <p:ext uri="{BB962C8B-B14F-4D97-AF65-F5344CB8AC3E}">
        <p14:creationId xmlns:p14="http://schemas.microsoft.com/office/powerpoint/2010/main" val="40781271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FC5C2CF-6760-9443-A5D3-171BDF3B422A}"/>
              </a:ext>
            </a:extLst>
          </p:cNvPr>
          <p:cNvSpPr txBox="1">
            <a:spLocks/>
          </p:cNvSpPr>
          <p:nvPr/>
        </p:nvSpPr>
        <p:spPr>
          <a:xfrm>
            <a:off x="0" y="2740025"/>
            <a:ext cx="12192000" cy="6889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latin typeface="Arial" panose="020B0604020202020204" pitchFamily="34" charset="0"/>
                <a:cs typeface="Arial" panose="020B0604020202020204" pitchFamily="34" charset="0"/>
              </a:rPr>
              <a:t>Questions ?</a:t>
            </a:r>
          </a:p>
        </p:txBody>
      </p:sp>
    </p:spTree>
    <p:extLst>
      <p:ext uri="{BB962C8B-B14F-4D97-AF65-F5344CB8AC3E}">
        <p14:creationId xmlns:p14="http://schemas.microsoft.com/office/powerpoint/2010/main" val="1062715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4B1EB552-ABE4-B046-891E-F203B116E54B}"/>
              </a:ext>
            </a:extLst>
          </p:cNvPr>
          <p:cNvSpPr txBox="1">
            <a:spLocks/>
          </p:cNvSpPr>
          <p:nvPr/>
        </p:nvSpPr>
        <p:spPr>
          <a:xfrm>
            <a:off x="457200" y="1258144"/>
            <a:ext cx="11341100" cy="67225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4000" dirty="0">
                <a:latin typeface="Arial" panose="020B0604020202020204" pitchFamily="34" charset="0"/>
                <a:cs typeface="Arial" panose="020B0604020202020204" pitchFamily="34" charset="0"/>
              </a:rPr>
              <a:t>By the end of this session</a:t>
            </a:r>
            <a:endParaRPr lang="en-GB" sz="4000" dirty="0"/>
          </a:p>
        </p:txBody>
      </p:sp>
      <p:sp>
        <p:nvSpPr>
          <p:cNvPr id="4" name="Content Placeholder 2">
            <a:extLst>
              <a:ext uri="{FF2B5EF4-FFF2-40B4-BE49-F238E27FC236}">
                <a16:creationId xmlns:a16="http://schemas.microsoft.com/office/drawing/2014/main" id="{873C449C-D545-374D-85D4-01E78EC7500B}"/>
              </a:ext>
            </a:extLst>
          </p:cNvPr>
          <p:cNvSpPr txBox="1">
            <a:spLocks/>
          </p:cNvSpPr>
          <p:nvPr/>
        </p:nvSpPr>
        <p:spPr>
          <a:xfrm>
            <a:off x="457200" y="2336799"/>
            <a:ext cx="8991600" cy="314960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Arial" panose="020B0604020202020204" pitchFamily="34" charset="0"/>
              <a:buChar char="•"/>
            </a:pPr>
            <a:r>
              <a:rPr lang="en-GB" dirty="0">
                <a:latin typeface="Arial" panose="020B0604020202020204" pitchFamily="34" charset="0"/>
                <a:cs typeface="Arial" panose="020B0604020202020204" pitchFamily="34" charset="0"/>
              </a:rPr>
              <a:t>You will have a better understanding of telephone techniques</a:t>
            </a:r>
          </a:p>
          <a:p>
            <a:pPr marL="457200" indent="-457200" algn="l">
              <a:buFont typeface="Arial" panose="020B0604020202020204" pitchFamily="34" charset="0"/>
              <a:buChar char="•"/>
            </a:pPr>
            <a:r>
              <a:rPr lang="en-GB" dirty="0">
                <a:latin typeface="Arial" panose="020B0604020202020204" pitchFamily="34" charset="0"/>
                <a:cs typeface="Arial" panose="020B0604020202020204" pitchFamily="34" charset="0"/>
              </a:rPr>
              <a:t>Know how to create a good impression when receiving and making telephone calls </a:t>
            </a:r>
          </a:p>
          <a:p>
            <a:pPr marL="457200" indent="-457200" algn="l">
              <a:buFont typeface="Arial" panose="020B0604020202020204" pitchFamily="34" charset="0"/>
              <a:buChar char="•"/>
            </a:pPr>
            <a:r>
              <a:rPr lang="en-GB" dirty="0">
                <a:latin typeface="Arial" panose="020B0604020202020204" pitchFamily="34" charset="0"/>
                <a:cs typeface="Arial" panose="020B0604020202020204" pitchFamily="34" charset="0"/>
              </a:rPr>
              <a:t>Learn about the phonetic alphabet</a:t>
            </a:r>
          </a:p>
          <a:p>
            <a:pPr marL="457200" indent="-457200" algn="l">
              <a:buFont typeface="Arial" panose="020B0604020202020204" pitchFamily="34" charset="0"/>
              <a:buChar char="•"/>
            </a:pPr>
            <a:r>
              <a:rPr lang="en-GB" dirty="0">
                <a:latin typeface="Arial" panose="020B0604020202020204" pitchFamily="34" charset="0"/>
                <a:cs typeface="Arial" panose="020B0604020202020204" pitchFamily="34" charset="0"/>
              </a:rPr>
              <a:t>Top tips for a Telephone interview  </a:t>
            </a:r>
          </a:p>
          <a:p>
            <a:pPr marL="457200" indent="-457200" algn="l">
              <a:buFont typeface="Arial" panose="020B0604020202020204" pitchFamily="34" charset="0"/>
              <a:buChar char="•"/>
            </a:pPr>
            <a:r>
              <a:rPr lang="en-GB" dirty="0">
                <a:latin typeface="Arial" panose="020B0604020202020204" pitchFamily="34" charset="0"/>
                <a:cs typeface="Arial" panose="020B0604020202020204" pitchFamily="34" charset="0"/>
              </a:rPr>
              <a:t>Prepare for a telephone interview</a:t>
            </a:r>
          </a:p>
        </p:txBody>
      </p:sp>
    </p:spTree>
    <p:extLst>
      <p:ext uri="{BB962C8B-B14F-4D97-AF65-F5344CB8AC3E}">
        <p14:creationId xmlns:p14="http://schemas.microsoft.com/office/powerpoint/2010/main" val="72122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796D99FC-554F-2F49-83A8-E4869CBD574D}"/>
              </a:ext>
            </a:extLst>
          </p:cNvPr>
          <p:cNvSpPr>
            <a:spLocks noGrp="1"/>
          </p:cNvSpPr>
          <p:nvPr>
            <p:ph type="ctrTitle"/>
          </p:nvPr>
        </p:nvSpPr>
        <p:spPr>
          <a:xfrm>
            <a:off x="1409700" y="2926191"/>
            <a:ext cx="9372600" cy="648071"/>
          </a:xfrm>
        </p:spPr>
        <p:txBody>
          <a:bodyPr>
            <a:normAutofit/>
          </a:bodyPr>
          <a:lstStyle/>
          <a:p>
            <a:r>
              <a:rPr lang="en-GB" sz="4000" dirty="0">
                <a:latin typeface="Arial" panose="020B0604020202020204" pitchFamily="34" charset="0"/>
                <a:cs typeface="Arial" panose="020B0604020202020204" pitchFamily="34" charset="0"/>
              </a:rPr>
              <a:t>Why do we use telephones in business?</a:t>
            </a:r>
          </a:p>
        </p:txBody>
      </p:sp>
      <p:sp>
        <p:nvSpPr>
          <p:cNvPr id="3" name="Rounded Rectangular Callout 2">
            <a:extLst>
              <a:ext uri="{FF2B5EF4-FFF2-40B4-BE49-F238E27FC236}">
                <a16:creationId xmlns:a16="http://schemas.microsoft.com/office/drawing/2014/main" id="{669BADB2-C181-974E-8015-E42D791C9819}"/>
              </a:ext>
            </a:extLst>
          </p:cNvPr>
          <p:cNvSpPr/>
          <p:nvPr/>
        </p:nvSpPr>
        <p:spPr bwMode="auto">
          <a:xfrm>
            <a:off x="3398231" y="1430528"/>
            <a:ext cx="1981058" cy="936104"/>
          </a:xfrm>
          <a:prstGeom prst="wedgeRoundRectCallout">
            <a:avLst>
              <a:gd name="adj1" fmla="val -20833"/>
              <a:gd name="adj2" fmla="val 89841"/>
              <a:gd name="adj3" fmla="val 16667"/>
            </a:avLst>
          </a:prstGeom>
          <a:solidFill>
            <a:srgbClr val="FFB81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r>
              <a:rPr lang="en-GB" dirty="0">
                <a:cs typeface="Arial" charset="0"/>
              </a:rPr>
              <a:t> To Make a Complaint</a:t>
            </a:r>
            <a:endParaRPr kumimoji="0" lang="en-GB" sz="1800" b="0" i="0" u="none" strike="noStrike" cap="none" normalizeH="0" baseline="0" dirty="0">
              <a:ln>
                <a:noFill/>
              </a:ln>
              <a:solidFill>
                <a:schemeClr val="bg1"/>
              </a:solidFill>
              <a:effectLst/>
              <a:latin typeface="Arial" charset="0"/>
              <a:cs typeface="Arial" charset="0"/>
            </a:endParaRPr>
          </a:p>
        </p:txBody>
      </p:sp>
      <p:sp>
        <p:nvSpPr>
          <p:cNvPr id="4" name="Rounded Rectangular Callout 3">
            <a:extLst>
              <a:ext uri="{FF2B5EF4-FFF2-40B4-BE49-F238E27FC236}">
                <a16:creationId xmlns:a16="http://schemas.microsoft.com/office/drawing/2014/main" id="{65E3FCA8-742B-6C4C-8EE0-9940273DF5CB}"/>
              </a:ext>
            </a:extLst>
          </p:cNvPr>
          <p:cNvSpPr/>
          <p:nvPr/>
        </p:nvSpPr>
        <p:spPr bwMode="auto">
          <a:xfrm>
            <a:off x="1805235" y="3918863"/>
            <a:ext cx="1723853" cy="936104"/>
          </a:xfrm>
          <a:prstGeom prst="wedgeRoundRectCallout">
            <a:avLst/>
          </a:prstGeom>
          <a:solidFill>
            <a:srgbClr val="FFB81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r>
              <a:rPr lang="en-GB" dirty="0">
                <a:cs typeface="Arial" charset="0"/>
              </a:rPr>
              <a:t>Book an appointment</a:t>
            </a:r>
            <a:endParaRPr kumimoji="0" lang="en-GB" sz="1800" b="0" i="0" u="none" strike="noStrike" cap="none" normalizeH="0" baseline="0" dirty="0">
              <a:ln>
                <a:noFill/>
              </a:ln>
              <a:solidFill>
                <a:schemeClr val="bg1"/>
              </a:solidFill>
              <a:effectLst/>
              <a:latin typeface="Arial" charset="0"/>
              <a:cs typeface="Arial" charset="0"/>
            </a:endParaRPr>
          </a:p>
        </p:txBody>
      </p:sp>
      <p:sp>
        <p:nvSpPr>
          <p:cNvPr id="5" name="Rounded Rectangular Callout 4">
            <a:extLst>
              <a:ext uri="{FF2B5EF4-FFF2-40B4-BE49-F238E27FC236}">
                <a16:creationId xmlns:a16="http://schemas.microsoft.com/office/drawing/2014/main" id="{1B5B1B07-8D6D-AE4D-AA66-6292B56C34DA}"/>
              </a:ext>
            </a:extLst>
          </p:cNvPr>
          <p:cNvSpPr/>
          <p:nvPr/>
        </p:nvSpPr>
        <p:spPr bwMode="auto">
          <a:xfrm>
            <a:off x="6900709" y="1430528"/>
            <a:ext cx="2592288" cy="982326"/>
          </a:xfrm>
          <a:prstGeom prst="wedgeRoundRectCallout">
            <a:avLst/>
          </a:prstGeom>
          <a:solidFill>
            <a:srgbClr val="FFB81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r>
              <a:rPr lang="en-GB" dirty="0">
                <a:cs typeface="Arial" charset="0"/>
              </a:rPr>
              <a:t>To sell a product</a:t>
            </a:r>
            <a:endParaRPr kumimoji="0" lang="en-GB" sz="1800" b="0" i="0" u="none" strike="noStrike" cap="none" normalizeH="0" baseline="0" dirty="0">
              <a:ln>
                <a:noFill/>
              </a:ln>
              <a:solidFill>
                <a:schemeClr val="bg1"/>
              </a:solidFill>
              <a:effectLst/>
              <a:latin typeface="Arial" charset="0"/>
              <a:cs typeface="Arial" charset="0"/>
            </a:endParaRPr>
          </a:p>
        </p:txBody>
      </p:sp>
      <p:sp>
        <p:nvSpPr>
          <p:cNvPr id="6" name="Rounded Rectangular Callout 5">
            <a:extLst>
              <a:ext uri="{FF2B5EF4-FFF2-40B4-BE49-F238E27FC236}">
                <a16:creationId xmlns:a16="http://schemas.microsoft.com/office/drawing/2014/main" id="{BE5F56A8-9974-CC4F-B2C4-0E3D3DC30ACC}"/>
              </a:ext>
            </a:extLst>
          </p:cNvPr>
          <p:cNvSpPr/>
          <p:nvPr/>
        </p:nvSpPr>
        <p:spPr bwMode="auto">
          <a:xfrm>
            <a:off x="4303248" y="3988383"/>
            <a:ext cx="2416460" cy="866584"/>
          </a:xfrm>
          <a:prstGeom prst="wedgeRoundRectCallout">
            <a:avLst/>
          </a:prstGeom>
          <a:solidFill>
            <a:srgbClr val="FFB81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r>
              <a:rPr lang="en-GB" dirty="0">
                <a:cs typeface="Arial" charset="0"/>
              </a:rPr>
              <a:t>Provide Information</a:t>
            </a:r>
            <a:endParaRPr kumimoji="0" lang="en-GB" sz="1800" b="0" i="0" u="none" strike="noStrike" cap="none" normalizeH="0" baseline="0" dirty="0">
              <a:ln>
                <a:noFill/>
              </a:ln>
              <a:solidFill>
                <a:schemeClr val="bg1"/>
              </a:solidFill>
              <a:effectLst/>
              <a:latin typeface="Arial" charset="0"/>
              <a:cs typeface="Arial" charset="0"/>
            </a:endParaRPr>
          </a:p>
        </p:txBody>
      </p:sp>
      <p:sp>
        <p:nvSpPr>
          <p:cNvPr id="7" name="Rounded Rectangular Callout 6">
            <a:extLst>
              <a:ext uri="{FF2B5EF4-FFF2-40B4-BE49-F238E27FC236}">
                <a16:creationId xmlns:a16="http://schemas.microsoft.com/office/drawing/2014/main" id="{9929C5BB-313F-B440-9925-0802F28A66D8}"/>
              </a:ext>
            </a:extLst>
          </p:cNvPr>
          <p:cNvSpPr/>
          <p:nvPr/>
        </p:nvSpPr>
        <p:spPr bwMode="auto">
          <a:xfrm>
            <a:off x="7493868" y="3985658"/>
            <a:ext cx="2160240" cy="869309"/>
          </a:xfrm>
          <a:prstGeom prst="wedgeRoundRectCallout">
            <a:avLst/>
          </a:prstGeom>
          <a:solidFill>
            <a:srgbClr val="FFB81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r>
              <a:rPr lang="en-GB" dirty="0">
                <a:cs typeface="Arial" charset="0"/>
              </a:rPr>
              <a:t>Answer Queries</a:t>
            </a:r>
            <a:endParaRPr kumimoji="0" lang="en-GB" sz="1800" b="0" i="0" u="none" strike="noStrike" cap="none" normalizeH="0" baseline="0" dirty="0">
              <a:ln>
                <a:noFill/>
              </a:ln>
              <a:solidFill>
                <a:schemeClr val="bg1"/>
              </a:solidFill>
              <a:effectLst/>
              <a:latin typeface="Arial" charset="0"/>
              <a:cs typeface="Arial" charset="0"/>
            </a:endParaRPr>
          </a:p>
        </p:txBody>
      </p:sp>
      <p:sp>
        <p:nvSpPr>
          <p:cNvPr id="8" name="Rounded Rectangular Callout 7">
            <a:extLst>
              <a:ext uri="{FF2B5EF4-FFF2-40B4-BE49-F238E27FC236}">
                <a16:creationId xmlns:a16="http://schemas.microsoft.com/office/drawing/2014/main" id="{381EBB13-5FEA-7F4E-9281-A15E4F33D89B}"/>
              </a:ext>
            </a:extLst>
          </p:cNvPr>
          <p:cNvSpPr/>
          <p:nvPr/>
        </p:nvSpPr>
        <p:spPr bwMode="auto">
          <a:xfrm>
            <a:off x="2369734" y="5561705"/>
            <a:ext cx="2641195" cy="648071"/>
          </a:xfrm>
          <a:prstGeom prst="wedgeRoundRectCallout">
            <a:avLst/>
          </a:prstGeom>
          <a:solidFill>
            <a:srgbClr val="FFB81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r>
              <a:rPr lang="en-GB" dirty="0">
                <a:cs typeface="Arial" charset="0"/>
              </a:rPr>
              <a:t>Plan Activities</a:t>
            </a:r>
            <a:endParaRPr kumimoji="0" lang="en-GB" sz="1800" b="0" i="0" u="none" strike="noStrike" cap="none" normalizeH="0" baseline="0" dirty="0">
              <a:ln>
                <a:noFill/>
              </a:ln>
              <a:solidFill>
                <a:schemeClr val="bg1"/>
              </a:solidFill>
              <a:effectLst/>
              <a:latin typeface="Arial" charset="0"/>
              <a:cs typeface="Arial" charset="0"/>
            </a:endParaRPr>
          </a:p>
        </p:txBody>
      </p:sp>
      <p:sp>
        <p:nvSpPr>
          <p:cNvPr id="9" name="Rounded Rectangular Callout 8">
            <a:extLst>
              <a:ext uri="{FF2B5EF4-FFF2-40B4-BE49-F238E27FC236}">
                <a16:creationId xmlns:a16="http://schemas.microsoft.com/office/drawing/2014/main" id="{95C9E272-FB9C-3949-B96F-137813491F0A}"/>
              </a:ext>
            </a:extLst>
          </p:cNvPr>
          <p:cNvSpPr/>
          <p:nvPr/>
        </p:nvSpPr>
        <p:spPr bwMode="auto">
          <a:xfrm>
            <a:off x="6096000" y="5505991"/>
            <a:ext cx="1896661" cy="759501"/>
          </a:xfrm>
          <a:prstGeom prst="wedgeRoundRectCallout">
            <a:avLst/>
          </a:prstGeom>
          <a:solidFill>
            <a:srgbClr val="FFB81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r>
              <a:rPr lang="en-GB" dirty="0">
                <a:cs typeface="Arial" charset="0"/>
              </a:rPr>
              <a:t>Arrange Delivery</a:t>
            </a:r>
            <a:endParaRPr kumimoji="0" lang="en-GB" sz="1800" b="0" i="0" u="none" strike="noStrike" cap="none" normalizeH="0" baseline="0" dirty="0">
              <a:ln>
                <a:noFill/>
              </a:ln>
              <a:solidFill>
                <a:schemeClr val="bg1"/>
              </a:solidFill>
              <a:effectLst/>
              <a:latin typeface="Arial" charset="0"/>
              <a:cs typeface="Arial" charset="0"/>
            </a:endParaRPr>
          </a:p>
        </p:txBody>
      </p:sp>
    </p:spTree>
    <p:extLst>
      <p:ext uri="{BB962C8B-B14F-4D97-AF65-F5344CB8AC3E}">
        <p14:creationId xmlns:p14="http://schemas.microsoft.com/office/powerpoint/2010/main" val="3325356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ppt_x"/>
                                          </p:val>
                                        </p:tav>
                                        <p:tav tm="100000">
                                          <p:val>
                                            <p:strVal val="#ppt_x"/>
                                          </p:val>
                                        </p:tav>
                                      </p:tavLst>
                                    </p:anim>
                                    <p:anim calcmode="lin" valueType="num">
                                      <p:cBhvr additive="base">
                                        <p:cTn id="2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additive="base">
                                        <p:cTn id="43" dur="500" fill="hold"/>
                                        <p:tgtEl>
                                          <p:spTgt spid="8"/>
                                        </p:tgtEl>
                                        <p:attrNameLst>
                                          <p:attrName>ppt_x</p:attrName>
                                        </p:attrNameLst>
                                      </p:cBhvr>
                                      <p:tavLst>
                                        <p:tav tm="0">
                                          <p:val>
                                            <p:strVal val="#ppt_x"/>
                                          </p:val>
                                        </p:tav>
                                        <p:tav tm="100000">
                                          <p:val>
                                            <p:strVal val="#ppt_x"/>
                                          </p:val>
                                        </p:tav>
                                      </p:tavLst>
                                    </p:anim>
                                    <p:anim calcmode="lin" valueType="num">
                                      <p:cBhvr additive="base">
                                        <p:cTn id="4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557C46DC-6C5F-6B4E-A4A7-6BF7DE0D226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52904" y="2538846"/>
            <a:ext cx="3004096" cy="25955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1">
            <a:extLst>
              <a:ext uri="{FF2B5EF4-FFF2-40B4-BE49-F238E27FC236}">
                <a16:creationId xmlns:a16="http://schemas.microsoft.com/office/drawing/2014/main" id="{9BDDF8FC-16CF-2C40-A5C2-0C27A4AAEFF4}"/>
              </a:ext>
            </a:extLst>
          </p:cNvPr>
          <p:cNvSpPr>
            <a:spLocks noGrp="1"/>
          </p:cNvSpPr>
          <p:nvPr>
            <p:ph type="ctrTitle"/>
          </p:nvPr>
        </p:nvSpPr>
        <p:spPr>
          <a:xfrm>
            <a:off x="368300" y="1876424"/>
            <a:ext cx="7721600" cy="4105275"/>
          </a:xfrm>
        </p:spPr>
        <p:txBody>
          <a:bodyPr>
            <a:normAutofit fontScale="90000"/>
          </a:bodyPr>
          <a:lstStyle/>
          <a:p>
            <a:r>
              <a:rPr lang="en-GB" sz="4000" dirty="0">
                <a:latin typeface="Arial" panose="020B0604020202020204" pitchFamily="34" charset="0"/>
                <a:cs typeface="Arial" panose="020B0604020202020204" pitchFamily="34" charset="0"/>
              </a:rPr>
              <a:t>A large proportion of our business involves communicating by telephone and email.  </a:t>
            </a:r>
            <a:br>
              <a:rPr lang="en-GB" sz="4000" dirty="0">
                <a:latin typeface="Arial" panose="020B0604020202020204" pitchFamily="34" charset="0"/>
                <a:cs typeface="Arial" panose="020B0604020202020204" pitchFamily="34" charset="0"/>
              </a:rPr>
            </a:br>
            <a:br>
              <a:rPr lang="en-GB" sz="4000" dirty="0">
                <a:latin typeface="Arial" panose="020B0604020202020204" pitchFamily="34" charset="0"/>
                <a:cs typeface="Arial" panose="020B0604020202020204" pitchFamily="34" charset="0"/>
              </a:rPr>
            </a:br>
            <a:r>
              <a:rPr lang="en-GB" sz="4000" dirty="0">
                <a:latin typeface="Arial" panose="020B0604020202020204" pitchFamily="34" charset="0"/>
                <a:cs typeface="Arial" panose="020B0604020202020204" pitchFamily="34" charset="0"/>
              </a:rPr>
              <a:t>It is unfortunate that making and receiving calls is said to be one of the most dreaded jobs for an inexperienced person</a:t>
            </a:r>
          </a:p>
        </p:txBody>
      </p:sp>
    </p:spTree>
    <p:extLst>
      <p:ext uri="{BB962C8B-B14F-4D97-AF65-F5344CB8AC3E}">
        <p14:creationId xmlns:p14="http://schemas.microsoft.com/office/powerpoint/2010/main" val="2164833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A4E3D4A4-6E51-F349-85BB-6E418481AAF0}"/>
              </a:ext>
            </a:extLst>
          </p:cNvPr>
          <p:cNvSpPr txBox="1">
            <a:spLocks/>
          </p:cNvSpPr>
          <p:nvPr/>
        </p:nvSpPr>
        <p:spPr>
          <a:xfrm>
            <a:off x="1986756" y="998537"/>
            <a:ext cx="8218488" cy="1133475"/>
          </a:xfrm>
          <a:prstGeom prst="rect">
            <a:avLst/>
          </a:prstGeom>
        </p:spPr>
        <p:txBody>
          <a:bodyPr vert="horz" lIns="91440" tIns="45720" rIns="91440" bIns="45720" rtlCol="0" anchor="b">
            <a:normAutofit fontScale="7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dirty="0">
                <a:latin typeface="Arial" panose="020B0604020202020204" pitchFamily="34" charset="0"/>
                <a:cs typeface="Arial" panose="020B0604020202020204" pitchFamily="34" charset="0"/>
              </a:rPr>
              <a:t>Creating a Good Impression</a:t>
            </a:r>
          </a:p>
        </p:txBody>
      </p:sp>
      <p:sp>
        <p:nvSpPr>
          <p:cNvPr id="3" name="Content Placeholder 1">
            <a:extLst>
              <a:ext uri="{FF2B5EF4-FFF2-40B4-BE49-F238E27FC236}">
                <a16:creationId xmlns:a16="http://schemas.microsoft.com/office/drawing/2014/main" id="{25A7E2BA-8FCD-C24F-9D16-C51673357767}"/>
              </a:ext>
            </a:extLst>
          </p:cNvPr>
          <p:cNvSpPr txBox="1">
            <a:spLocks/>
          </p:cNvSpPr>
          <p:nvPr/>
        </p:nvSpPr>
        <p:spPr>
          <a:xfrm>
            <a:off x="495300" y="2502248"/>
            <a:ext cx="10820400" cy="2223742"/>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Arial" panose="020B0604020202020204" pitchFamily="34" charset="0"/>
              <a:buChar char="•"/>
            </a:pPr>
            <a:r>
              <a:rPr lang="en-GB" dirty="0">
                <a:latin typeface="Arial" panose="020B0604020202020204" pitchFamily="34" charset="0"/>
                <a:cs typeface="Arial" panose="020B0604020202020204" pitchFamily="34" charset="0"/>
              </a:rPr>
              <a:t>Listen to other people and take note of how effective people deal with calls</a:t>
            </a:r>
          </a:p>
          <a:p>
            <a:pPr marL="457200" indent="-457200" algn="l">
              <a:buFont typeface="Arial" panose="020B0604020202020204" pitchFamily="34" charset="0"/>
              <a:buChar char="•"/>
            </a:pPr>
            <a:r>
              <a:rPr lang="en-GB" dirty="0">
                <a:latin typeface="Arial" panose="020B0604020202020204" pitchFamily="34" charset="0"/>
                <a:cs typeface="Arial" panose="020B0604020202020204" pitchFamily="34" charset="0"/>
              </a:rPr>
              <a:t>When you answer the call you are the first point of contact that your business has with the outside world</a:t>
            </a:r>
          </a:p>
          <a:p>
            <a:pPr marL="457200" indent="-457200" algn="l">
              <a:buFont typeface="Arial" panose="020B0604020202020204" pitchFamily="34" charset="0"/>
              <a:buChar char="•"/>
            </a:pPr>
            <a:r>
              <a:rPr lang="en-GB" dirty="0">
                <a:latin typeface="Arial" panose="020B0604020202020204" pitchFamily="34" charset="0"/>
                <a:cs typeface="Arial" panose="020B0604020202020204" pitchFamily="34" charset="0"/>
              </a:rPr>
              <a:t>The caller judges the quality of your company on your voice and your response</a:t>
            </a:r>
          </a:p>
          <a:p>
            <a:pPr marL="457200" indent="-457200" algn="l">
              <a:buFont typeface="Arial" panose="020B0604020202020204" pitchFamily="34" charset="0"/>
              <a:buChar char="•"/>
            </a:pPr>
            <a:r>
              <a:rPr lang="en-GB" dirty="0">
                <a:latin typeface="Arial" panose="020B0604020202020204" pitchFamily="34" charset="0"/>
                <a:cs typeface="Arial" panose="020B0604020202020204" pitchFamily="34" charset="0"/>
              </a:rPr>
              <a:t>Call can be seen as a nuisance and not enough attention to project the right image </a:t>
            </a:r>
          </a:p>
        </p:txBody>
      </p:sp>
    </p:spTree>
    <p:extLst>
      <p:ext uri="{BB962C8B-B14F-4D97-AF65-F5344CB8AC3E}">
        <p14:creationId xmlns:p14="http://schemas.microsoft.com/office/powerpoint/2010/main" val="3134624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84031608-2B85-764A-995B-1FAD3A5480F0}"/>
              </a:ext>
            </a:extLst>
          </p:cNvPr>
          <p:cNvSpPr txBox="1">
            <a:spLocks/>
          </p:cNvSpPr>
          <p:nvPr/>
        </p:nvSpPr>
        <p:spPr>
          <a:xfrm>
            <a:off x="685800" y="2130425"/>
            <a:ext cx="7772400" cy="147002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dirty="0"/>
              <a:t>It is important to recognise good and bad telephone behaviour</a:t>
            </a:r>
          </a:p>
        </p:txBody>
      </p:sp>
      <p:pic>
        <p:nvPicPr>
          <p:cNvPr id="3" name="Picture 2">
            <a:extLst>
              <a:ext uri="{FF2B5EF4-FFF2-40B4-BE49-F238E27FC236}">
                <a16:creationId xmlns:a16="http://schemas.microsoft.com/office/drawing/2014/main" id="{6BCA664B-8BCA-CA46-97E3-D11B94BD7B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993" y="3962401"/>
            <a:ext cx="3920197" cy="2895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4">
            <a:extLst>
              <a:ext uri="{FF2B5EF4-FFF2-40B4-BE49-F238E27FC236}">
                <a16:creationId xmlns:a16="http://schemas.microsoft.com/office/drawing/2014/main" id="{F5BB50A2-9A0D-024A-97FD-5197680AE5C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33655" y="3962400"/>
            <a:ext cx="2106712" cy="24205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54283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C572245F-1F26-FA49-9AFC-6B803381C6B0}"/>
              </a:ext>
            </a:extLst>
          </p:cNvPr>
          <p:cNvSpPr txBox="1">
            <a:spLocks/>
          </p:cNvSpPr>
          <p:nvPr/>
        </p:nvSpPr>
        <p:spPr>
          <a:xfrm>
            <a:off x="0" y="1078099"/>
            <a:ext cx="12192000" cy="864096"/>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latin typeface="Arial" panose="020B0604020202020204" pitchFamily="34" charset="0"/>
                <a:cs typeface="Arial" panose="020B0604020202020204" pitchFamily="34" charset="0"/>
              </a:rPr>
              <a:t>Activity 1</a:t>
            </a:r>
          </a:p>
        </p:txBody>
      </p:sp>
      <p:sp>
        <p:nvSpPr>
          <p:cNvPr id="3" name="Subtitle 4">
            <a:extLst>
              <a:ext uri="{FF2B5EF4-FFF2-40B4-BE49-F238E27FC236}">
                <a16:creationId xmlns:a16="http://schemas.microsoft.com/office/drawing/2014/main" id="{F1F435A7-622D-234E-BD77-459B869EFE58}"/>
              </a:ext>
            </a:extLst>
          </p:cNvPr>
          <p:cNvSpPr txBox="1">
            <a:spLocks/>
          </p:cNvSpPr>
          <p:nvPr/>
        </p:nvSpPr>
        <p:spPr>
          <a:xfrm>
            <a:off x="419100" y="2378596"/>
            <a:ext cx="6400800" cy="146950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latin typeface="Arial" panose="020B0604020202020204" pitchFamily="34" charset="0"/>
                <a:cs typeface="Arial" panose="020B0604020202020204" pitchFamily="34" charset="0"/>
              </a:rPr>
              <a:t>In groups list as many examples that you consider to be bad / good telephone behaviour</a:t>
            </a:r>
          </a:p>
        </p:txBody>
      </p:sp>
      <p:pic>
        <p:nvPicPr>
          <p:cNvPr id="4" name="Picture 2">
            <a:extLst>
              <a:ext uri="{FF2B5EF4-FFF2-40B4-BE49-F238E27FC236}">
                <a16:creationId xmlns:a16="http://schemas.microsoft.com/office/drawing/2014/main" id="{4B889DCB-271C-6444-A7F8-9BBD642A1F3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6292" y="4051498"/>
            <a:ext cx="2498998" cy="24989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92320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4">
            <a:extLst>
              <a:ext uri="{FF2B5EF4-FFF2-40B4-BE49-F238E27FC236}">
                <a16:creationId xmlns:a16="http://schemas.microsoft.com/office/drawing/2014/main" id="{A1BF4C59-1643-F749-BF36-D5EBC744129C}"/>
              </a:ext>
            </a:extLst>
          </p:cNvPr>
          <p:cNvSpPr txBox="1">
            <a:spLocks/>
          </p:cNvSpPr>
          <p:nvPr/>
        </p:nvSpPr>
        <p:spPr>
          <a:xfrm>
            <a:off x="510381" y="1389621"/>
            <a:ext cx="4040188" cy="38742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b="1" dirty="0">
                <a:latin typeface="Arial" panose="020B0604020202020204" pitchFamily="34" charset="0"/>
                <a:cs typeface="Arial" panose="020B0604020202020204" pitchFamily="34" charset="0"/>
              </a:rPr>
              <a:t>Good Behaviour</a:t>
            </a:r>
          </a:p>
        </p:txBody>
      </p:sp>
      <p:sp>
        <p:nvSpPr>
          <p:cNvPr id="3" name="Content Placeholder 5">
            <a:extLst>
              <a:ext uri="{FF2B5EF4-FFF2-40B4-BE49-F238E27FC236}">
                <a16:creationId xmlns:a16="http://schemas.microsoft.com/office/drawing/2014/main" id="{B8A1D106-E830-4D46-8DBD-FB33EF56C37D}"/>
              </a:ext>
            </a:extLst>
          </p:cNvPr>
          <p:cNvSpPr txBox="1">
            <a:spLocks/>
          </p:cNvSpPr>
          <p:nvPr/>
        </p:nvSpPr>
        <p:spPr>
          <a:xfrm>
            <a:off x="457200" y="2039144"/>
            <a:ext cx="5029200" cy="500141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400" dirty="0">
                <a:latin typeface="Arial" panose="020B0604020202020204" pitchFamily="34" charset="0"/>
                <a:cs typeface="Arial" panose="020B0604020202020204" pitchFamily="34" charset="0"/>
              </a:rPr>
              <a:t>Answering call promptly</a:t>
            </a:r>
          </a:p>
          <a:p>
            <a:r>
              <a:rPr lang="en-GB" sz="2400" dirty="0">
                <a:latin typeface="Arial" panose="020B0604020202020204" pitchFamily="34" charset="0"/>
                <a:cs typeface="Arial" panose="020B0604020202020204" pitchFamily="34" charset="0"/>
              </a:rPr>
              <a:t>Professional Greeting</a:t>
            </a:r>
          </a:p>
          <a:p>
            <a:r>
              <a:rPr lang="en-GB" sz="2400" dirty="0">
                <a:latin typeface="Arial" panose="020B0604020202020204" pitchFamily="34" charset="0"/>
                <a:cs typeface="Arial" panose="020B0604020202020204" pitchFamily="34" charset="0"/>
              </a:rPr>
              <a:t>Listening Attentively</a:t>
            </a:r>
          </a:p>
          <a:p>
            <a:r>
              <a:rPr lang="en-GB" sz="2400" dirty="0">
                <a:latin typeface="Arial" panose="020B0604020202020204" pitchFamily="34" charset="0"/>
                <a:cs typeface="Arial" panose="020B0604020202020204" pitchFamily="34" charset="0"/>
              </a:rPr>
              <a:t>Friendly Voice</a:t>
            </a:r>
          </a:p>
          <a:p>
            <a:r>
              <a:rPr lang="en-GB" sz="2400" dirty="0">
                <a:latin typeface="Arial" panose="020B0604020202020204" pitchFamily="34" charset="0"/>
                <a:cs typeface="Arial" panose="020B0604020202020204" pitchFamily="34" charset="0"/>
              </a:rPr>
              <a:t>Speaking at a comfortable pace</a:t>
            </a:r>
          </a:p>
          <a:p>
            <a:r>
              <a:rPr lang="en-GB" sz="2400" dirty="0">
                <a:latin typeface="Arial" panose="020B0604020202020204" pitchFamily="34" charset="0"/>
                <a:cs typeface="Arial" panose="020B0604020202020204" pitchFamily="34" charset="0"/>
              </a:rPr>
              <a:t>Speak into the mouthpiece</a:t>
            </a:r>
          </a:p>
          <a:p>
            <a:r>
              <a:rPr lang="en-GB" sz="2400" dirty="0">
                <a:latin typeface="Arial" panose="020B0604020202020204" pitchFamily="34" charset="0"/>
                <a:cs typeface="Arial" panose="020B0604020202020204" pitchFamily="34" charset="0"/>
              </a:rPr>
              <a:t>Hear a smile in your voice</a:t>
            </a:r>
          </a:p>
          <a:p>
            <a:r>
              <a:rPr lang="en-GB" sz="2400" dirty="0">
                <a:latin typeface="Arial" panose="020B0604020202020204" pitchFamily="34" charset="0"/>
                <a:cs typeface="Arial" panose="020B0604020202020204" pitchFamily="34" charset="0"/>
              </a:rPr>
              <a:t>Not interrupting</a:t>
            </a:r>
          </a:p>
          <a:p>
            <a:r>
              <a:rPr lang="en-GB" sz="2400" dirty="0">
                <a:latin typeface="Arial" panose="020B0604020202020204" pitchFamily="34" charset="0"/>
                <a:cs typeface="Arial" panose="020B0604020202020204" pitchFamily="34" charset="0"/>
              </a:rPr>
              <a:t>Offering help</a:t>
            </a:r>
          </a:p>
          <a:p>
            <a:r>
              <a:rPr lang="en-GB" sz="2400" dirty="0">
                <a:latin typeface="Arial" panose="020B0604020202020204" pitchFamily="34" charset="0"/>
                <a:cs typeface="Arial" panose="020B0604020202020204" pitchFamily="34" charset="0"/>
              </a:rPr>
              <a:t>Apologising if necessary</a:t>
            </a:r>
          </a:p>
        </p:txBody>
      </p:sp>
      <p:sp>
        <p:nvSpPr>
          <p:cNvPr id="4" name="Text Placeholder 6">
            <a:extLst>
              <a:ext uri="{FF2B5EF4-FFF2-40B4-BE49-F238E27FC236}">
                <a16:creationId xmlns:a16="http://schemas.microsoft.com/office/drawing/2014/main" id="{8ABF5380-B968-CE4E-9474-D8EACF865162}"/>
              </a:ext>
            </a:extLst>
          </p:cNvPr>
          <p:cNvSpPr txBox="1">
            <a:spLocks/>
          </p:cNvSpPr>
          <p:nvPr/>
        </p:nvSpPr>
        <p:spPr>
          <a:xfrm>
            <a:off x="5143500" y="1409081"/>
            <a:ext cx="4041775" cy="34850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b="1" dirty="0">
                <a:latin typeface="Arial" panose="020B0604020202020204" pitchFamily="34" charset="0"/>
                <a:cs typeface="Arial" panose="020B0604020202020204" pitchFamily="34" charset="0"/>
              </a:rPr>
              <a:t>Bad Behaviour</a:t>
            </a:r>
          </a:p>
        </p:txBody>
      </p:sp>
      <p:sp>
        <p:nvSpPr>
          <p:cNvPr id="5" name="Content Placeholder 7">
            <a:extLst>
              <a:ext uri="{FF2B5EF4-FFF2-40B4-BE49-F238E27FC236}">
                <a16:creationId xmlns:a16="http://schemas.microsoft.com/office/drawing/2014/main" id="{6A0E0E9B-B679-3740-A867-B76510BC7B7C}"/>
              </a:ext>
            </a:extLst>
          </p:cNvPr>
          <p:cNvSpPr txBox="1">
            <a:spLocks/>
          </p:cNvSpPr>
          <p:nvPr/>
        </p:nvSpPr>
        <p:spPr>
          <a:xfrm>
            <a:off x="5143500" y="2058989"/>
            <a:ext cx="6743700" cy="424656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400" dirty="0">
                <a:latin typeface="Arial" panose="020B0604020202020204" pitchFamily="34" charset="0"/>
                <a:cs typeface="Arial" panose="020B0604020202020204" pitchFamily="34" charset="0"/>
              </a:rPr>
              <a:t>Not answering the telephone</a:t>
            </a:r>
          </a:p>
          <a:p>
            <a:r>
              <a:rPr lang="en-GB" sz="2400" dirty="0">
                <a:latin typeface="Arial" panose="020B0604020202020204" pitchFamily="34" charset="0"/>
                <a:cs typeface="Arial" panose="020B0604020202020204" pitchFamily="34" charset="0"/>
              </a:rPr>
              <a:t>Interrupting caller</a:t>
            </a:r>
          </a:p>
          <a:p>
            <a:r>
              <a:rPr lang="en-GB" sz="2400" dirty="0">
                <a:latin typeface="Arial" panose="020B0604020202020204" pitchFamily="34" charset="0"/>
                <a:cs typeface="Arial" panose="020B0604020202020204" pitchFamily="34" charset="0"/>
              </a:rPr>
              <a:t>Eating whilst on the phone</a:t>
            </a:r>
          </a:p>
          <a:p>
            <a:r>
              <a:rPr lang="en-GB" sz="2400" dirty="0">
                <a:latin typeface="Arial" panose="020B0604020202020204" pitchFamily="34" charset="0"/>
                <a:cs typeface="Arial" panose="020B0604020202020204" pitchFamily="34" charset="0"/>
              </a:rPr>
              <a:t>Being left hanging on</a:t>
            </a:r>
          </a:p>
          <a:p>
            <a:r>
              <a:rPr lang="en-GB" sz="2400" dirty="0">
                <a:latin typeface="Arial" panose="020B0604020202020204" pitchFamily="34" charset="0"/>
                <a:cs typeface="Arial" panose="020B0604020202020204" pitchFamily="34" charset="0"/>
              </a:rPr>
              <a:t>Being put through to the wrong person / cut off</a:t>
            </a:r>
          </a:p>
          <a:p>
            <a:r>
              <a:rPr lang="en-GB" sz="2400" dirty="0">
                <a:latin typeface="Arial" panose="020B0604020202020204" pitchFamily="34" charset="0"/>
                <a:cs typeface="Arial" panose="020B0604020202020204" pitchFamily="34" charset="0"/>
              </a:rPr>
              <a:t>Being called inconvenient times</a:t>
            </a:r>
          </a:p>
          <a:p>
            <a:r>
              <a:rPr lang="en-GB" sz="2400" dirty="0">
                <a:latin typeface="Arial" panose="020B0604020202020204" pitchFamily="34" charset="0"/>
                <a:cs typeface="Arial" panose="020B0604020202020204" pitchFamily="34" charset="0"/>
              </a:rPr>
              <a:t>Using casual expressions</a:t>
            </a:r>
          </a:p>
          <a:p>
            <a:r>
              <a:rPr lang="en-GB" sz="2400" dirty="0">
                <a:latin typeface="Arial" panose="020B0604020202020204" pitchFamily="34" charset="0"/>
                <a:cs typeface="Arial" panose="020B0604020202020204" pitchFamily="34" charset="0"/>
              </a:rPr>
              <a:t>No professional greeting</a:t>
            </a:r>
          </a:p>
          <a:p>
            <a:r>
              <a:rPr lang="en-GB" sz="2400" dirty="0">
                <a:latin typeface="Arial" panose="020B0604020202020204" pitchFamily="34" charset="0"/>
                <a:cs typeface="Arial" panose="020B0604020202020204" pitchFamily="34" charset="0"/>
              </a:rPr>
              <a:t>Allow boredom, sarcasm in your voice</a:t>
            </a:r>
          </a:p>
        </p:txBody>
      </p:sp>
    </p:spTree>
    <p:extLst>
      <p:ext uri="{BB962C8B-B14F-4D97-AF65-F5344CB8AC3E}">
        <p14:creationId xmlns:p14="http://schemas.microsoft.com/office/powerpoint/2010/main" val="127452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6">
            <a:extLst>
              <a:ext uri="{FF2B5EF4-FFF2-40B4-BE49-F238E27FC236}">
                <a16:creationId xmlns:a16="http://schemas.microsoft.com/office/drawing/2014/main" id="{358D8E83-3971-7E43-AB3F-EA08B6BD32BC}"/>
              </a:ext>
            </a:extLst>
          </p:cNvPr>
          <p:cNvSpPr txBox="1">
            <a:spLocks/>
          </p:cNvSpPr>
          <p:nvPr/>
        </p:nvSpPr>
        <p:spPr>
          <a:xfrm>
            <a:off x="1" y="1238895"/>
            <a:ext cx="12191999" cy="97090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latin typeface="Arial" panose="020B0604020202020204" pitchFamily="34" charset="0"/>
                <a:cs typeface="Arial" panose="020B0604020202020204" pitchFamily="34" charset="0"/>
              </a:rPr>
              <a:t>Managing Different Types of Caller</a:t>
            </a:r>
          </a:p>
        </p:txBody>
      </p:sp>
      <p:pic>
        <p:nvPicPr>
          <p:cNvPr id="3" name="Picture 3">
            <a:extLst>
              <a:ext uri="{FF2B5EF4-FFF2-40B4-BE49-F238E27FC236}">
                <a16:creationId xmlns:a16="http://schemas.microsoft.com/office/drawing/2014/main" id="{31BD2A2F-220B-1946-82DC-61E88DA86E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5571" y="3067050"/>
            <a:ext cx="4321474" cy="23934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545812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TotalTime>
  <Words>947</Words>
  <Application>Microsoft Macintosh PowerPoint</Application>
  <PresentationFormat>Widescreen</PresentationFormat>
  <Paragraphs>134</Paragraphs>
  <Slides>16</Slides>
  <Notes>16</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16</vt:i4>
      </vt:variant>
    </vt:vector>
  </HeadingPairs>
  <TitlesOfParts>
    <vt:vector size="22" baseType="lpstr">
      <vt:lpstr>Arial</vt:lpstr>
      <vt:lpstr>Calibri</vt:lpstr>
      <vt:lpstr>Calibri Light</vt:lpstr>
      <vt:lpstr>Times New Roman</vt:lpstr>
      <vt:lpstr>Office Theme</vt:lpstr>
      <vt:lpstr>Custom Design</vt:lpstr>
      <vt:lpstr>PowerPoint Presentation</vt:lpstr>
      <vt:lpstr>PowerPoint Presentation</vt:lpstr>
      <vt:lpstr>Why do we use telephones in business?</vt:lpstr>
      <vt:lpstr>A large proportion of our business involves communicating by telephone and email.    It is unfortunate that making and receiving calls is said to be one of the most dreaded jobs for an inexperienced person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Gareth Quinn</dc:creator>
  <cp:lastModifiedBy>Gareth Quinn</cp:lastModifiedBy>
  <cp:revision>8</cp:revision>
  <dcterms:created xsi:type="dcterms:W3CDTF">2020-09-21T14:42:39Z</dcterms:created>
  <dcterms:modified xsi:type="dcterms:W3CDTF">2020-12-23T14:58:23Z</dcterms:modified>
</cp:coreProperties>
</file>